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82" r:id="rId2"/>
    <p:sldId id="276" r:id="rId3"/>
    <p:sldId id="283" r:id="rId4"/>
    <p:sldId id="271" r:id="rId5"/>
    <p:sldId id="27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6600"/>
    <a:srgbClr val="336600"/>
    <a:srgbClr val="FDFDFD"/>
    <a:srgbClr val="FFFFCC"/>
    <a:srgbClr val="F08E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68" d="100"/>
          <a:sy n="68" d="100"/>
        </p:scale>
        <p:origin x="1452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101BF-C977-4D24-91E5-67F5002D1865}" type="datetimeFigureOut">
              <a:rPr lang="th-TH" smtClean="0"/>
              <a:pPr/>
              <a:t>08/10/63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69342-DC31-4D15-AA65-13B30F988BE2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664D6-5A14-48D8-BB93-41E38D2612FA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92CF8-9421-4A4B-A810-251233EDA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ชื่อเรื่อง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ตรง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วงรี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ตัวยึดวันที่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ยึดเนื้อหา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15" name="ตัวยึดหมายเลขภาพนิ่ง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ตัวยึดท้ายกระดา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ชื่อเรื่อง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  <p:cxnSp>
        <p:nvCxnSpPr>
          <p:cNvPr id="7" name="ตัวเชื่อมต่อตรง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  <p:sp>
        <p:nvSpPr>
          <p:cNvPr id="32" name="ตัวยึดเนื้อหา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34" name="ตัวยึดเนื้อหา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ตัวยึดเนื้อหา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  <p:sp>
        <p:nvSpPr>
          <p:cNvPr id="31" name="ชื่อเรื่อง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วันที่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th-TH"/>
              <a:t>คลิกไอคอนเพื่อเพิ่มรูปภาพ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ยึดวันที่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ยึดข้อความ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/>
              <a:t>ระดับที่สอง</a:t>
            </a:r>
          </a:p>
          <a:p>
            <a:pPr lvl="2" eaLnBrk="1" latinLnBrk="0" hangingPunct="1"/>
            <a:r>
              <a:rPr kumimoji="0" lang="th-TH"/>
              <a:t>ระดับที่สาม</a:t>
            </a:r>
          </a:p>
          <a:p>
            <a:pPr lvl="3" eaLnBrk="1" latinLnBrk="0" hangingPunct="1"/>
            <a:r>
              <a:rPr kumimoji="0" lang="th-TH"/>
              <a:t>ระดับที่สี่</a:t>
            </a:r>
          </a:p>
          <a:p>
            <a:pPr lvl="4" eaLnBrk="1" latinLnBrk="0" hangingPunct="1"/>
            <a:r>
              <a:rPr kumimoji="0" lang="th-TH"/>
              <a:t>ระดับที่ห้า</a:t>
            </a:r>
            <a:endParaRPr kumimoji="0" lang="en-US"/>
          </a:p>
        </p:txBody>
      </p:sp>
      <p:sp>
        <p:nvSpPr>
          <p:cNvPr id="24" name="ตัวยึดวันที่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C978525-22BB-499C-873D-2AAC08982418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631A318-F1EE-44BB-948A-091625EAAE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ตัวยึดชื่อเรื่อง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th-TH" sz="2800" b="1" dirty="0">
              <a:solidFill>
                <a:srgbClr val="FFFFCC"/>
              </a:solidFill>
              <a:latin typeface="Times New Roman" pitchFamily="18" charset="0"/>
              <a:cs typeface="JasmineUPC" pitchFamily="18" charset="-34"/>
            </a:endParaRPr>
          </a:p>
          <a:p>
            <a:pPr eaLnBrk="1" hangingPunct="1">
              <a:buNone/>
            </a:pPr>
            <a:endParaRPr lang="th-TH" altLang="th-TH" dirty="0">
              <a:solidFill>
                <a:srgbClr val="FFFFCC"/>
              </a:solidFill>
            </a:endParaRPr>
          </a:p>
        </p:txBody>
      </p:sp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2514600" y="4038600"/>
            <a:ext cx="8143875" cy="1219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th-TH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itchFamily="2" charset="-34"/>
              <a:cs typeface="TH Niramit AS" pitchFamily="2" charset="-34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					กรมป่าไม้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กระทรวงทรัพยากรธรรมชาติและสิ่งแวดล้อม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3124200"/>
            <a:ext cx="8382000" cy="1143000"/>
          </a:xfrm>
          <a:prstGeom prst="rect">
            <a:avLst/>
          </a:prstGeom>
          <a:solidFill>
            <a:srgbClr val="3366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 dirty="0">
              <a:solidFill>
                <a:srgbClr val="336600"/>
              </a:solidFill>
            </a:endParaRPr>
          </a:p>
        </p:txBody>
      </p:sp>
      <p:pic>
        <p:nvPicPr>
          <p:cNvPr id="1027" name="Picture 3" descr="C:\Users\RFD61\Pictures\10cm -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52400"/>
            <a:ext cx="1981200" cy="1981200"/>
          </a:xfrm>
          <a:prstGeom prst="rect">
            <a:avLst/>
          </a:prstGeom>
          <a:noFill/>
        </p:spPr>
      </p:pic>
      <p:sp>
        <p:nvSpPr>
          <p:cNvPr id="12" name="ชื่อเรื่องรอง 2"/>
          <p:cNvSpPr txBox="1">
            <a:spLocks/>
          </p:cNvSpPr>
          <p:nvPr/>
        </p:nvSpPr>
        <p:spPr>
          <a:xfrm>
            <a:off x="1762125" y="2209800"/>
            <a:ext cx="8143875" cy="685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สำนักจัดการทรัพยากรป่าไม้ ที่ ๗ สาขาอุบลราชธานี</a:t>
            </a:r>
          </a:p>
        </p:txBody>
      </p:sp>
      <p:pic>
        <p:nvPicPr>
          <p:cNvPr id="1030" name="Picture 6" descr="C:\Users\RFD61\Downloads\imagesS8D0XK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200400"/>
            <a:ext cx="2124075" cy="990600"/>
          </a:xfrm>
          <a:prstGeom prst="rect">
            <a:avLst/>
          </a:prstGeom>
          <a:noFill/>
          <a:ln>
            <a:solidFill>
              <a:srgbClr val="00CC00"/>
            </a:solidFill>
          </a:ln>
        </p:spPr>
      </p:pic>
      <p:pic>
        <p:nvPicPr>
          <p:cNvPr id="1028" name="Picture 4" descr="C:\Users\RFD61\Downloads\art_303_9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3200400"/>
            <a:ext cx="1371600" cy="990600"/>
          </a:xfrm>
          <a:prstGeom prst="rect">
            <a:avLst/>
          </a:prstGeom>
          <a:noFill/>
          <a:ln>
            <a:solidFill>
              <a:srgbClr val="00CC00"/>
            </a:solidFill>
          </a:ln>
        </p:spPr>
      </p:pic>
      <p:pic>
        <p:nvPicPr>
          <p:cNvPr id="1029" name="Picture 5" descr="C:\Users\RFD61\Downloads\imagesJ03HGDK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3200400"/>
            <a:ext cx="1476375" cy="990600"/>
          </a:xfrm>
          <a:prstGeom prst="rect">
            <a:avLst/>
          </a:prstGeom>
          <a:noFill/>
          <a:ln>
            <a:solidFill>
              <a:srgbClr val="00CC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457200" y="520512"/>
            <a:ext cx="86868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สำนักจัดการทรัพยากรป่าไม้ที่  ๗  สาขาอุบลราชธานี</a:t>
            </a:r>
            <a:endParaRPr lang="en-US" sz="28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  <a:p>
            <a:br>
              <a:rPr lang="en-US" sz="20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en-US" sz="20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br>
              <a:rPr lang="en-US" sz="20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en-US" sz="20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0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		             </a:t>
            </a:r>
            <a:r>
              <a:rPr lang="th-TH" sz="2400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เลขที่  ๗   ถนน</a:t>
            </a:r>
            <a:r>
              <a:rPr lang="th-TH" sz="2400" b="1" dirty="0" err="1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สุร</a:t>
            </a:r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ศักดิ์   ตำบลในเมือง   อำเภอเมือง</a:t>
            </a:r>
          </a:p>
          <a:p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                                   จังหวัดอุบลราชธานี    34000                                                     </a:t>
            </a:r>
            <a:b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</a:br>
            <a: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      </a:t>
            </a:r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                         โทรศัพท์   ๐ ๔๕๒๕ ๔๓๔๕</a:t>
            </a:r>
            <a:endParaRPr lang="en-US" sz="2400" b="1" dirty="0"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      </a:t>
            </a:r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                         โทรสาร    ๐ ๔๕๒๕ ๔๓๔๖</a:t>
            </a:r>
            <a:b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</a:br>
            <a: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       	                          E- mail   Frm7ub@hotmail.com</a:t>
            </a:r>
            <a:b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</a:br>
            <a: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       	  	            </a:t>
            </a:r>
            <a:r>
              <a:rPr lang="en-US" sz="2400" b="1" dirty="0" err="1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Facebook</a:t>
            </a:r>
            <a: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www.facebook.com/ubon.forester</a:t>
            </a:r>
            <a:b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</a:br>
            <a:r>
              <a:rPr lang="en-US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       	                          Website   </a:t>
            </a:r>
            <a:r>
              <a:rPr lang="en-US" sz="2400" b="1" dirty="0">
                <a:solidFill>
                  <a:srgbClr val="002060"/>
                </a:solidFill>
                <a:latin typeface="TH Niramit AS" pitchFamily="2" charset="-34"/>
                <a:cs typeface="TH Niramit AS" pitchFamily="2" charset="-34"/>
              </a:rPr>
              <a:t>www.forest.go.th/ubonratchathani_</a:t>
            </a:r>
            <a:r>
              <a:rPr lang="th-TH" sz="2400" b="1" dirty="0">
                <a:solidFill>
                  <a:srgbClr val="002060"/>
                </a:solidFill>
                <a:latin typeface="TH Niramit AS" pitchFamily="2" charset="-34"/>
                <a:cs typeface="TH Niramit AS" pitchFamily="2" charset="-34"/>
              </a:rPr>
              <a:t>๗</a:t>
            </a:r>
            <a:r>
              <a:rPr lang="en-US" sz="2400" b="1" dirty="0">
                <a:solidFill>
                  <a:srgbClr val="002060"/>
                </a:solidFill>
                <a:latin typeface="TH Niramit AS" pitchFamily="2" charset="-34"/>
                <a:cs typeface="TH Niramit AS" pitchFamily="2" charset="-34"/>
              </a:rPr>
              <a:t>b/index.php</a:t>
            </a:r>
            <a:endParaRPr lang="th-TH" sz="2400" b="1" dirty="0">
              <a:solidFill>
                <a:srgbClr val="002060"/>
              </a:solidFill>
              <a:latin typeface="TH Niramit AS" pitchFamily="2" charset="-34"/>
              <a:cs typeface="TH Niramit AS" pitchFamily="2" charset="-34"/>
            </a:endParaRPr>
          </a:p>
          <a:p>
            <a:endParaRPr lang="en-US" sz="2400" dirty="0">
              <a:solidFill>
                <a:srgbClr val="002060"/>
              </a:solidFill>
              <a:latin typeface="TH Niramit AS" pitchFamily="2" charset="-34"/>
              <a:cs typeface="TH Niramit AS" pitchFamily="2" charset="-34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</a:t>
            </a:r>
            <a:r>
              <a:rPr lang="th-TH" sz="2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                                                                         </a:t>
            </a:r>
            <a:r>
              <a:rPr lang="th-TH" sz="24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พื้นที่รับผิดชอบ     </a:t>
            </a:r>
            <a:r>
              <a:rPr lang="en-US" sz="24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4   </a:t>
            </a:r>
            <a:r>
              <a:rPr lang="th-TH" sz="24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จังหวัด</a:t>
            </a:r>
          </a:p>
          <a:p>
            <a:r>
              <a:rPr lang="th-TH" sz="24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                                      </a:t>
            </a:r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- จังหวัดอุบลราชธานี</a:t>
            </a:r>
          </a:p>
          <a:p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                                       - จังหวัดอำนาจเจริญ</a:t>
            </a:r>
          </a:p>
          <a:p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                                       - จังหวัดยโสธร</a:t>
            </a:r>
          </a:p>
          <a:p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                                       - จังหวัดศรีสะ</a:t>
            </a:r>
            <a:r>
              <a:rPr lang="th-TH" sz="2400" b="1" dirty="0" err="1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เกษ</a:t>
            </a:r>
            <a:endParaRPr lang="th-TH" sz="2400" b="1" dirty="0"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20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          </a:t>
            </a:r>
            <a:endParaRPr lang="en-US" sz="20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  <a:p>
            <a:br>
              <a:rPr lang="en-US" sz="20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en-US" sz="20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        </a:t>
            </a:r>
            <a:endParaRPr lang="th-TH" sz="2000" dirty="0">
              <a:solidFill>
                <a:srgbClr val="FF0000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8382000" cy="1143000"/>
          </a:xfrm>
          <a:prstGeom prst="rec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8062912" y="0"/>
            <a:ext cx="1081088" cy="1143000"/>
          </a:xfrm>
          <a:prstGeom prst="flowChartInputOutpu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04800" y="1676400"/>
            <a:ext cx="2590800" cy="2590800"/>
          </a:xfrm>
          <a:prstGeom prst="rec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pic>
        <p:nvPicPr>
          <p:cNvPr id="9" name="Picture 2" descr="C:\Users\frm7ub\Downloads\1011044_258906560940159_16471330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2438400" cy="2438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5867400" y="5029200"/>
            <a:ext cx="2667000" cy="1676400"/>
          </a:xfrm>
          <a:prstGeom prst="rec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pic>
        <p:nvPicPr>
          <p:cNvPr id="14" name="รูปภาพ 1" descr="nlc_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105400"/>
            <a:ext cx="2514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ชื่อเรื่องรอง 2"/>
          <p:cNvSpPr txBox="1">
            <a:spLocks/>
          </p:cNvSpPr>
          <p:nvPr/>
        </p:nvSpPr>
        <p:spPr>
          <a:xfrm>
            <a:off x="304800" y="228600"/>
            <a:ext cx="8143875" cy="685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สำนักจัดการทรัพยากรป่าไม้ ที่ ๗ สาขาอุบลราชธานี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28600" y="520512"/>
            <a:ext cx="86106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th-TH" sz="36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  <a:p>
            <a:endParaRPr lang="th-TH" sz="36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พื้นที่ป่าไม้ในความรับผิดชอบ   11,739.61  ตารางกิโลเมตร หรือ  7,337,256.25  ไร่</a:t>
            </a:r>
          </a:p>
          <a:p>
            <a:endParaRPr lang="th-TH" sz="2400" b="1" dirty="0"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	- ป่าสงวนแห่งชาติ จำนวน   110  ป่า เนื้อที่ 9,818.45  ตารางกิโลเมตร   หรือ 6,136,532.01 ไร่   (ป่าสงวนแห่งชาติตามฐานข้อมูลภูมิศาสตร์สารสนเทศ)</a:t>
            </a:r>
          </a:p>
          <a:p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	- พื้นที่ป่าไม้ถาวร (ป่าตามมติ ครม. ) เนื้อที่ 612.40  ตารางกิโลเมตร  หรือ 382,751.01 ไร่ (ป่าสงวนแห่งชาติตามฐานข้อมูลภูมิศาสตร์สารสนเทศ)</a:t>
            </a:r>
          </a:p>
          <a:p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	- พื้นที่ป่าไม้ (ป่าตาม </a:t>
            </a:r>
            <a:r>
              <a:rPr lang="th-TH" sz="2400" b="1" dirty="0" err="1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พรบ.</a:t>
            </a:r>
            <a:r>
              <a:rPr lang="th-TH" sz="24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ป่าไม้ฯ 2484)  เนื้อที่ 1,012.43  ตารางกิโลเมตร หรือ 632,768.28 ไร่    (ป่าสงวนแห่งชาติตามฐานข้อมูลภูมิศาสตร์สารสนเทศ) </a:t>
            </a:r>
            <a:endParaRPr lang="en-US" sz="2400" b="1" dirty="0"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br>
              <a:rPr lang="en-US" sz="20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en-US" sz="20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        </a:t>
            </a:r>
            <a:endParaRPr lang="th-TH" sz="2000" dirty="0">
              <a:solidFill>
                <a:srgbClr val="FF0000"/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8062912" y="0"/>
            <a:ext cx="1081088" cy="1143000"/>
          </a:xfrm>
          <a:prstGeom prst="flowChartInputOutpu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8382000" cy="1143000"/>
          </a:xfrm>
          <a:prstGeom prst="rec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7" name="ชื่อเรื่องรอง 2"/>
          <p:cNvSpPr txBox="1">
            <a:spLocks/>
          </p:cNvSpPr>
          <p:nvPr/>
        </p:nvSpPr>
        <p:spPr>
          <a:xfrm>
            <a:off x="228600" y="228600"/>
            <a:ext cx="8143875" cy="685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จำนวนพื้นที่ป่าไม้ (ฐานข้อมูลภูมิศาสตร์สารสนเทศ)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228600"/>
            <a:ext cx="80772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การบริหารงาน</a:t>
            </a:r>
          </a:p>
          <a:p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57200" y="1143000"/>
            <a:ext cx="84582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2" indent="-34290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ส่วนราชการภายใน   6 ส่วน  4  ศูนย์  ดังนี้</a:t>
            </a:r>
          </a:p>
          <a:p>
            <a:pPr marL="1257300" lvl="2" indent="-342900">
              <a:buAutoNum type="arabicPeriod"/>
            </a:pPr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ส่วนอำนวยการ		</a:t>
            </a:r>
            <a:endParaRPr lang="th-TH" sz="2000" b="1" dirty="0"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1428750" lvl="2" indent="-51435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2. ส่วนส่งเสริมการปลูกป่า </a:t>
            </a:r>
            <a:endParaRPr lang="en-US" sz="2800" b="1" dirty="0"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1428750" lvl="2" indent="-514350"/>
            <a:r>
              <a:rPr lang="en-US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3. </a:t>
            </a:r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ส่วนจัดการที่ดินป่าไม้</a:t>
            </a:r>
            <a:r>
              <a:rPr lang="en-US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</a:p>
          <a:p>
            <a:pPr marL="1428750" lvl="2" indent="-514350"/>
            <a:r>
              <a:rPr lang="en-US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4. </a:t>
            </a:r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ส่วนจัดการป่าชุมชน</a:t>
            </a:r>
          </a:p>
          <a:p>
            <a:pPr marL="1428750" lvl="2" indent="-51435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5. ส่วนป้องกันรักษาป่าและควบคุมไฟป่า</a:t>
            </a:r>
          </a:p>
          <a:p>
            <a:pPr marL="1428750" lvl="2" indent="-51435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6. ส่วนโครงการพระราชดำริและกิจการพิเศษ</a:t>
            </a:r>
          </a:p>
          <a:p>
            <a:pPr marL="1428750" lvl="2" indent="-51435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7. ศูนย์ป่าไม้อุบลราชธานี  (หน่วยป้องกันและพัฒนาป่าไม้   12     หน่วย)</a:t>
            </a:r>
          </a:p>
          <a:p>
            <a:pPr marL="1428750" lvl="2" indent="-51435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8. ศูนย์ป่าไม้อำนาจเจริญ  (หน่วยป้องกันและพัฒนาป่าไม้      4    หน่วย)</a:t>
            </a:r>
          </a:p>
          <a:p>
            <a:pPr marL="1428750" lvl="2" indent="-51435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9. ศูนย์ป่าไม้ยโสธร         (หน่วยป้องกันและพัฒนาป่าไม้      3    หน่วย)</a:t>
            </a:r>
          </a:p>
          <a:p>
            <a:pPr marL="1428750" lvl="2" indent="-51435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10. ศูนย์ป่าไม้ศรีสะ</a:t>
            </a:r>
            <a:r>
              <a:rPr lang="th-TH" sz="2800" b="1" dirty="0" err="1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เกษ</a:t>
            </a:r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   (หน่วยป้องกันและพัฒนาป่าไม้      6    หน่วย)</a:t>
            </a:r>
          </a:p>
          <a:p>
            <a:pPr marL="1428750" lvl="2" indent="-514350"/>
            <a:endParaRPr lang="th-TH" sz="28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1428750" lvl="2" indent="-514350"/>
            <a:endParaRPr lang="th-TH" sz="28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342900" indent="-342900"/>
            <a:r>
              <a:rPr lang="th-TH" sz="28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</a:t>
            </a:r>
            <a:endParaRPr lang="th-TH" sz="20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342900" indent="-342900"/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  <a:p>
            <a:pPr marL="342900" indent="-342900"/>
            <a:r>
              <a:rPr lang="th-TH" dirty="0"/>
              <a:t>        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8382000" cy="1143000"/>
          </a:xfrm>
          <a:prstGeom prst="rec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8062912" y="0"/>
            <a:ext cx="1081088" cy="1143000"/>
          </a:xfrm>
          <a:prstGeom prst="flowChartInputOutpu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9" name="ชื่อเรื่องรอง 2"/>
          <p:cNvSpPr txBox="1">
            <a:spLocks/>
          </p:cNvSpPr>
          <p:nvPr/>
        </p:nvSpPr>
        <p:spPr>
          <a:xfrm>
            <a:off x="228600" y="228600"/>
            <a:ext cx="8143875" cy="685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การบริหารงาน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304800" y="228600"/>
            <a:ext cx="86106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endParaRPr lang="th-TH" sz="28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342900" indent="-342900" algn="ctr"/>
            <a:r>
              <a:rPr lang="th-TH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</a:t>
            </a:r>
            <a:endParaRPr lang="th-TH" sz="2800" dirty="0"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342900" indent="-342900"/>
            <a:r>
              <a:rPr lang="th-TH" sz="2800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	  </a:t>
            </a:r>
          </a:p>
          <a:p>
            <a:pPr marL="342900" indent="-342900"/>
            <a:r>
              <a:rPr lang="th-TH" sz="2800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	  </a:t>
            </a:r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ข้าราชการ   		    จำนวน     44   คน</a:t>
            </a:r>
          </a:p>
          <a:p>
            <a:pPr marL="342900" indent="-34290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 	  ลูกจ้างประจำ                    จำนวน    75    คน</a:t>
            </a:r>
          </a:p>
          <a:p>
            <a:pPr marL="342900" indent="-34290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 	  พนักงานราชการ                จำนวน  296    คน</a:t>
            </a:r>
          </a:p>
          <a:p>
            <a:pPr marL="342900" indent="-34290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 	  ค่าตอบแทนบุคคลภายนอกที่ปฏิบัติงานเจ้าหน้าที่ตรวจป่า</a:t>
            </a:r>
          </a:p>
          <a:p>
            <a:pPr marL="342900" indent="-34290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			              จำนวน     62    คน</a:t>
            </a:r>
          </a:p>
          <a:p>
            <a:pPr marL="342900" indent="-34290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 	  ค่าตอบแทนบุคคลภายนอกที่ปฏิบัติงานพนักงานดับไฟป่า</a:t>
            </a:r>
          </a:p>
          <a:p>
            <a:pPr marL="342900" indent="-34290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			               จำนวน       8    คน</a:t>
            </a:r>
          </a:p>
          <a:p>
            <a:pPr marL="342900" indent="-342900"/>
            <a:r>
              <a:rPr lang="th-TH" sz="2800" b="1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  	  พนักงานจ้างเหมา               จำนวน       8   คน</a:t>
            </a:r>
          </a:p>
          <a:p>
            <a:pPr marL="342900" indent="-342900"/>
            <a:r>
              <a:rPr lang="th-TH" sz="2800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		                  </a:t>
            </a:r>
            <a:r>
              <a:rPr lang="th-TH" sz="28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รวมทั้งหมด       493   คน</a:t>
            </a:r>
          </a:p>
          <a:p>
            <a:pPr marL="342900" indent="-342900"/>
            <a:r>
              <a:rPr lang="th-TH" sz="2800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	</a:t>
            </a:r>
          </a:p>
          <a:p>
            <a:pPr marL="342900" indent="-342900" algn="ctr"/>
            <a:endParaRPr lang="th-TH" sz="36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8382000" cy="1143000"/>
          </a:xfrm>
          <a:prstGeom prst="rec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8062912" y="0"/>
            <a:ext cx="1081088" cy="1143000"/>
          </a:xfrm>
          <a:prstGeom prst="flowChartInputOutpu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7" name="ชื่อเรื่องรอง 2"/>
          <p:cNvSpPr txBox="1">
            <a:spLocks/>
          </p:cNvSpPr>
          <p:nvPr/>
        </p:nvSpPr>
        <p:spPr>
          <a:xfrm>
            <a:off x="228600" y="228600"/>
            <a:ext cx="8143875" cy="685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อัตรากำลัง  (ปีงบประมาณ พ.ศ.  ๒๕๖๒)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กระดาษ">
  <a:themeElements>
    <a:clrScheme name="กระดาษ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กระดาษ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กระดา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</TotalTime>
  <Words>475</Words>
  <Application>Microsoft Office PowerPoint</Application>
  <PresentationFormat>On-screen Show (4:3)</PresentationFormat>
  <Paragraphs>58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Constantia</vt:lpstr>
      <vt:lpstr>TH Niramit AS</vt:lpstr>
      <vt:lpstr>TH SarabunIT๙</vt:lpstr>
      <vt:lpstr>TH SarabunPSK</vt:lpstr>
      <vt:lpstr>Times New Roman</vt:lpstr>
      <vt:lpstr>Wingdings 2</vt:lpstr>
      <vt:lpstr>กระดาษ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pai</dc:creator>
  <cp:lastModifiedBy>RFD61</cp:lastModifiedBy>
  <cp:revision>115</cp:revision>
  <dcterms:created xsi:type="dcterms:W3CDTF">2017-01-05T03:49:24Z</dcterms:created>
  <dcterms:modified xsi:type="dcterms:W3CDTF">2020-10-08T03:18:33Z</dcterms:modified>
</cp:coreProperties>
</file>