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3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21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7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9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8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77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4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61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2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C8323-F295-4D7A-A26F-C0C95D455F07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1F641-2407-44B6-A491-48A4781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Autofit/>
          </a:bodyPr>
          <a:lstStyle/>
          <a:p>
            <a:r>
              <a:rPr lang="th-TH" sz="8800" b="1" dirty="0" smtClean="0"/>
              <a:t>คู่มือ</a:t>
            </a:r>
            <a:r>
              <a:rPr lang="th-TH" sz="6000" dirty="0" smtClean="0"/>
              <a:t/>
            </a:r>
            <a:br>
              <a:rPr lang="th-TH" sz="6000" dirty="0" smtClean="0"/>
            </a:br>
            <a:r>
              <a:rPr lang="en-US" sz="6000" dirty="0" smtClean="0"/>
              <a:t>Gin </a:t>
            </a:r>
            <a:r>
              <a:rPr lang="en-US" sz="6000" dirty="0" err="1" smtClean="0"/>
              <a:t>conferance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2640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own Arrow 3"/>
          <p:cNvSpPr/>
          <p:nvPr/>
        </p:nvSpPr>
        <p:spPr>
          <a:xfrm rot="2449677">
            <a:off x="4343401" y="5268198"/>
            <a:ext cx="457200" cy="1143000"/>
          </a:xfrm>
          <a:prstGeom prst="downArrow">
            <a:avLst>
              <a:gd name="adj1" fmla="val 50000"/>
              <a:gd name="adj2" fmla="val 9545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505200" y="2438400"/>
            <a:ext cx="5257800" cy="1600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 smtClean="0"/>
              <a:t>Gin conference</a:t>
            </a:r>
            <a:endParaRPr lang="th-TH" sz="3600" b="1" dirty="0" smtClean="0"/>
          </a:p>
          <a:p>
            <a:pPr marL="0" indent="0">
              <a:buNone/>
            </a:pPr>
            <a:r>
              <a:rPr lang="th-TH" sz="3600" b="1" dirty="0" smtClean="0"/>
              <a:t>ขั้นที่ 1 คลิ๊ก </a:t>
            </a:r>
            <a:r>
              <a:rPr lang="en-US" sz="3600" b="1" dirty="0" err="1" smtClean="0"/>
              <a:t>AcuConferance</a:t>
            </a:r>
            <a:endParaRPr lang="en-US" sz="3600" b="1" dirty="0" smtClean="0"/>
          </a:p>
          <a:p>
            <a:pPr marL="0" indent="0">
              <a:buNone/>
            </a:pP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51912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>
          <a:xfrm rot="2449677">
            <a:off x="4648200" y="2580410"/>
            <a:ext cx="457200" cy="1143000"/>
          </a:xfrm>
          <a:prstGeom prst="downArrow">
            <a:avLst>
              <a:gd name="adj1" fmla="val 50000"/>
              <a:gd name="adj2" fmla="val 9545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0"/>
            <a:ext cx="9448800" cy="83819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th-TH" sz="3600" b="1" dirty="0" smtClean="0"/>
              <a:t>ขั้นที่ 2 คลิ๊ก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JoinConferance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5805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648200" y="1371600"/>
            <a:ext cx="1524000" cy="30480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191000" y="2857500"/>
            <a:ext cx="1981200" cy="19050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191000" y="3162300"/>
            <a:ext cx="1981200" cy="19050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5400000">
            <a:off x="6362700" y="1201882"/>
            <a:ext cx="228600" cy="609600"/>
          </a:xfrm>
          <a:prstGeom prst="downArrow">
            <a:avLst>
              <a:gd name="adj1" fmla="val 50000"/>
              <a:gd name="adj2" fmla="val 9545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5400000">
            <a:off x="6362700" y="2663537"/>
            <a:ext cx="228600" cy="609600"/>
          </a:xfrm>
          <a:prstGeom prst="downArrow">
            <a:avLst>
              <a:gd name="adj1" fmla="val 50000"/>
              <a:gd name="adj2" fmla="val 9545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5400000">
            <a:off x="6362700" y="2952750"/>
            <a:ext cx="228600" cy="609600"/>
          </a:xfrm>
          <a:prstGeom prst="downArrow">
            <a:avLst>
              <a:gd name="adj1" fmla="val 50000"/>
              <a:gd name="adj2" fmla="val 9545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781800" y="133933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</a:rPr>
              <a:t>1.สจป.ที่ 5 (สระบุรี)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1800" y="276808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2</a:t>
            </a:r>
            <a:r>
              <a:rPr lang="th-TH" b="1" dirty="0" smtClean="0">
                <a:solidFill>
                  <a:srgbClr val="FF0000"/>
                </a:solidFill>
              </a:rPr>
              <a:t>.</a:t>
            </a:r>
            <a:r>
              <a:rPr lang="en-US" b="1" dirty="0" smtClean="0">
                <a:solidFill>
                  <a:srgbClr val="FF0000"/>
                </a:solidFill>
              </a:rPr>
              <a:t>forest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1800" y="30596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3</a:t>
            </a:r>
            <a:r>
              <a:rPr lang="th-TH" b="1" dirty="0" smtClean="0">
                <a:solidFill>
                  <a:srgbClr val="FF0000"/>
                </a:solidFill>
              </a:rPr>
              <a:t>.</a:t>
            </a:r>
            <a:r>
              <a:rPr lang="en-US" b="1" dirty="0" smtClean="0">
                <a:solidFill>
                  <a:srgbClr val="FF0000"/>
                </a:solidFill>
              </a:rPr>
              <a:t>forest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6200" y="0"/>
            <a:ext cx="9448800" cy="83819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th-TH" sz="3600" b="1" dirty="0" smtClean="0"/>
              <a:t>ขั้นที่ 3 ใส่อักษรตามภาพ</a:t>
            </a:r>
            <a:endParaRPr lang="en-US" sz="3600" b="1" dirty="0"/>
          </a:p>
        </p:txBody>
      </p:sp>
      <p:sp>
        <p:nvSpPr>
          <p:cNvPr id="15" name="Down Arrow 14"/>
          <p:cNvSpPr/>
          <p:nvPr/>
        </p:nvSpPr>
        <p:spPr>
          <a:xfrm rot="8411173">
            <a:off x="5402077" y="3687682"/>
            <a:ext cx="457200" cy="1143000"/>
          </a:xfrm>
          <a:prstGeom prst="downArrow">
            <a:avLst>
              <a:gd name="adj1" fmla="val 50000"/>
              <a:gd name="adj2" fmla="val 9545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096000" y="447520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</a:rPr>
              <a:t>4.คลิ๊ก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65920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own Arrow 5"/>
          <p:cNvSpPr/>
          <p:nvPr/>
        </p:nvSpPr>
        <p:spPr>
          <a:xfrm rot="8411173">
            <a:off x="2294123" y="1385457"/>
            <a:ext cx="457200" cy="1143000"/>
          </a:xfrm>
          <a:prstGeom prst="downArrow">
            <a:avLst>
              <a:gd name="adj1" fmla="val 50000"/>
              <a:gd name="adj2" fmla="val 9545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88046" y="2172983"/>
            <a:ext cx="1416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</a:rPr>
              <a:t>4.คลิ๊ก ห้องทั่วไป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-152400" y="-20782"/>
            <a:ext cx="9265920" cy="78278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th-TH" sz="3600" b="1" dirty="0" smtClean="0"/>
              <a:t>ขั้นที่ 4 คลิ๊กห้องทั่วไป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59608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th-TH" b="1" dirty="0" smtClean="0"/>
              <a:t>ขั้นที่ 5 เมื่อเข้าไปหน้า </a:t>
            </a:r>
            <a:r>
              <a:rPr lang="en-US" b="1" dirty="0" smtClean="0"/>
              <a:t>Conference </a:t>
            </a:r>
            <a:r>
              <a:rPr lang="th-TH" b="1" dirty="0" smtClean="0"/>
              <a:t>ให้ปฏิบัติดังนี้</a:t>
            </a:r>
          </a:p>
          <a:p>
            <a:pPr marL="0" indent="0">
              <a:buNone/>
            </a:pPr>
            <a:r>
              <a:rPr lang="th-TH" dirty="0"/>
              <a:t>	</a:t>
            </a:r>
            <a:r>
              <a:rPr lang="th-TH" dirty="0" smtClean="0"/>
              <a:t>5.1 กด</a:t>
            </a:r>
            <a:r>
              <a:rPr lang="en-US" dirty="0" smtClean="0"/>
              <a:t>F2</a:t>
            </a:r>
            <a:r>
              <a:rPr lang="th-TH" dirty="0" smtClean="0"/>
              <a:t>เพื่อแสดงหน้าจอวิดีโอของสำนักฯ5</a:t>
            </a:r>
          </a:p>
          <a:p>
            <a:pPr marL="0" indent="0">
              <a:buNone/>
            </a:pPr>
            <a:r>
              <a:rPr lang="th-TH" dirty="0"/>
              <a:t>	</a:t>
            </a:r>
            <a:r>
              <a:rPr lang="th-TH" dirty="0" smtClean="0"/>
              <a:t>5.2 กด</a:t>
            </a:r>
            <a:r>
              <a:rPr lang="en-US" dirty="0" smtClean="0"/>
              <a:t>F3</a:t>
            </a:r>
            <a:r>
              <a:rPr lang="th-TH" dirty="0" smtClean="0"/>
              <a:t>เพื่อปิดสัญญาณไมโครโฟนของเรา (เพื่อไม่ให้สัญญาณรบกวนทางกรมป่าไม้)</a:t>
            </a:r>
          </a:p>
          <a:p>
            <a:pPr marL="0" indent="0">
              <a:buNone/>
            </a:pPr>
            <a:r>
              <a:rPr lang="th-TH" dirty="0"/>
              <a:t>	</a:t>
            </a:r>
            <a:r>
              <a:rPr lang="th-TH" dirty="0" smtClean="0"/>
              <a:t>5.3 เมื่อต้องพูดโต้ตอบกับกรมป่าไม้ให้กด</a:t>
            </a:r>
            <a:r>
              <a:rPr lang="en-US" dirty="0" smtClean="0"/>
              <a:t>F3</a:t>
            </a:r>
            <a:r>
              <a:rPr lang="th-TH" dirty="0" smtClean="0"/>
              <a:t>เพื่อเปิดไมโครโฟน (ต้องเปิดไมค์พวงด้วย)</a:t>
            </a:r>
          </a:p>
          <a:p>
            <a:pPr marL="0" indent="0">
              <a:buNone/>
            </a:pPr>
            <a:r>
              <a:rPr lang="th-TH" dirty="0"/>
              <a:t>	</a:t>
            </a:r>
            <a:r>
              <a:rPr lang="th-TH" dirty="0" smtClean="0"/>
              <a:t>5.4 เสียงลำโพงปรับ เบา-ดัง ได้จากทางคอมพิวเตอร์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16" t="51232" b="-652"/>
          <a:stretch/>
        </p:blipFill>
        <p:spPr bwMode="auto">
          <a:xfrm>
            <a:off x="7183582" y="3200400"/>
            <a:ext cx="1025426" cy="150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9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54</Words>
  <Application>Microsoft Office PowerPoint</Application>
  <PresentationFormat>On-screen Show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คู่มือ Gin conferance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คู่มือ Gin conferance</dc:title>
  <dc:creator>user</dc:creator>
  <cp:lastModifiedBy>user</cp:lastModifiedBy>
  <cp:revision>3</cp:revision>
  <dcterms:created xsi:type="dcterms:W3CDTF">2016-09-27T08:41:07Z</dcterms:created>
  <dcterms:modified xsi:type="dcterms:W3CDTF">2016-09-27T13:54:26Z</dcterms:modified>
</cp:coreProperties>
</file>