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29260800" cy="42976800"/>
  <p:notesSz cx="6858000" cy="9144000"/>
  <p:defaultTextStyle>
    <a:defPPr>
      <a:defRPr lang="en-US"/>
    </a:defPPr>
    <a:lvl1pPr marL="0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0430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80861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71293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61721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52154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42584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33014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23445" algn="l" defTabSz="3904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128">
          <p15:clr>
            <a:srgbClr val="A4A3A4"/>
          </p15:clr>
        </p15:guide>
        <p15:guide id="2" pos="115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D5D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1" autoAdjust="0"/>
  </p:normalViewPr>
  <p:slideViewPr>
    <p:cSldViewPr snapToGrid="0">
      <p:cViewPr>
        <p:scale>
          <a:sx n="20" d="100"/>
          <a:sy n="20" d="100"/>
        </p:scale>
        <p:origin x="-2970" y="216"/>
      </p:cViewPr>
      <p:guideLst>
        <p:guide orient="horz" pos="13536"/>
        <p:guide pos="9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4560" y="7033477"/>
            <a:ext cx="24871680" cy="14962293"/>
          </a:xfrm>
        </p:spPr>
        <p:txBody>
          <a:bodyPr anchor="b"/>
          <a:lstStyle>
            <a:lvl1pPr algn="ctr">
              <a:defRPr sz="20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22572775"/>
            <a:ext cx="21945600" cy="10376108"/>
          </a:xfrm>
        </p:spPr>
        <p:txBody>
          <a:bodyPr/>
          <a:lstStyle>
            <a:lvl1pPr marL="0" indent="0" algn="ctr">
              <a:buNone/>
              <a:defRPr sz="8100"/>
            </a:lvl1pPr>
            <a:lvl2pPr marL="1561721" indent="0" algn="ctr">
              <a:buNone/>
              <a:defRPr sz="6900"/>
            </a:lvl2pPr>
            <a:lvl3pPr marL="3123445" indent="0" algn="ctr">
              <a:buNone/>
              <a:defRPr sz="6100"/>
            </a:lvl3pPr>
            <a:lvl4pPr marL="4685166" indent="0" algn="ctr">
              <a:buNone/>
              <a:defRPr sz="5500"/>
            </a:lvl4pPr>
            <a:lvl5pPr marL="6246888" indent="0" algn="ctr">
              <a:buNone/>
              <a:defRPr sz="5500"/>
            </a:lvl5pPr>
            <a:lvl6pPr marL="7808611" indent="0" algn="ctr">
              <a:buNone/>
              <a:defRPr sz="5500"/>
            </a:lvl6pPr>
            <a:lvl7pPr marL="9370332" indent="0" algn="ctr">
              <a:buNone/>
              <a:defRPr sz="5500"/>
            </a:lvl7pPr>
            <a:lvl8pPr marL="10932056" indent="0" algn="ctr">
              <a:buNone/>
              <a:defRPr sz="5500"/>
            </a:lvl8pPr>
            <a:lvl9pPr marL="12493777" indent="0" algn="ctr">
              <a:buNone/>
              <a:defRPr sz="55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3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443" y="10714370"/>
            <a:ext cx="25237440" cy="17877152"/>
          </a:xfrm>
        </p:spPr>
        <p:txBody>
          <a:bodyPr anchor="b"/>
          <a:lstStyle>
            <a:lvl1pPr>
              <a:defRPr sz="20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6443" y="28760646"/>
            <a:ext cx="25237440" cy="9401172"/>
          </a:xfrm>
        </p:spPr>
        <p:txBody>
          <a:bodyPr/>
          <a:lstStyle>
            <a:lvl1pPr marL="0" indent="0">
              <a:buNone/>
              <a:defRPr sz="8100">
                <a:solidFill>
                  <a:schemeClr val="tx1"/>
                </a:solidFill>
              </a:defRPr>
            </a:lvl1pPr>
            <a:lvl2pPr marL="1561721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 marL="3123445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3pPr>
            <a:lvl4pPr marL="4685166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4pPr>
            <a:lvl5pPr marL="6246888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5pPr>
            <a:lvl6pPr marL="7808611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6pPr>
            <a:lvl7pPr marL="9370332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7pPr>
            <a:lvl8pPr marL="10932056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8pPr>
            <a:lvl9pPr marL="12493777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59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1680" y="11440585"/>
            <a:ext cx="12435840" cy="2726838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13280" y="11440585"/>
            <a:ext cx="12435840" cy="2726838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4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288128"/>
            <a:ext cx="25237440" cy="830686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493" y="10535291"/>
            <a:ext cx="12378688" cy="5163182"/>
          </a:xfrm>
        </p:spPr>
        <p:txBody>
          <a:bodyPr anchor="b"/>
          <a:lstStyle>
            <a:lvl1pPr marL="0" indent="0">
              <a:buNone/>
              <a:defRPr sz="8100" b="1"/>
            </a:lvl1pPr>
            <a:lvl2pPr marL="1561721" indent="0">
              <a:buNone/>
              <a:defRPr sz="6900" b="1"/>
            </a:lvl2pPr>
            <a:lvl3pPr marL="3123445" indent="0">
              <a:buNone/>
              <a:defRPr sz="6100" b="1"/>
            </a:lvl3pPr>
            <a:lvl4pPr marL="4685166" indent="0">
              <a:buNone/>
              <a:defRPr sz="5500" b="1"/>
            </a:lvl4pPr>
            <a:lvl5pPr marL="6246888" indent="0">
              <a:buNone/>
              <a:defRPr sz="5500" b="1"/>
            </a:lvl5pPr>
            <a:lvl6pPr marL="7808611" indent="0">
              <a:buNone/>
              <a:defRPr sz="5500" b="1"/>
            </a:lvl6pPr>
            <a:lvl7pPr marL="9370332" indent="0">
              <a:buNone/>
              <a:defRPr sz="5500" b="1"/>
            </a:lvl7pPr>
            <a:lvl8pPr marL="10932056" indent="0">
              <a:buNone/>
              <a:defRPr sz="5500" b="1"/>
            </a:lvl8pPr>
            <a:lvl9pPr marL="12493777" indent="0">
              <a:buNone/>
              <a:defRPr sz="55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5493" y="15698470"/>
            <a:ext cx="12378688" cy="2309008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813287" y="10535291"/>
            <a:ext cx="12439651" cy="5163182"/>
          </a:xfrm>
        </p:spPr>
        <p:txBody>
          <a:bodyPr anchor="b"/>
          <a:lstStyle>
            <a:lvl1pPr marL="0" indent="0">
              <a:buNone/>
              <a:defRPr sz="8100" b="1"/>
            </a:lvl1pPr>
            <a:lvl2pPr marL="1561721" indent="0">
              <a:buNone/>
              <a:defRPr sz="6900" b="1"/>
            </a:lvl2pPr>
            <a:lvl3pPr marL="3123445" indent="0">
              <a:buNone/>
              <a:defRPr sz="6100" b="1"/>
            </a:lvl3pPr>
            <a:lvl4pPr marL="4685166" indent="0">
              <a:buNone/>
              <a:defRPr sz="5500" b="1"/>
            </a:lvl4pPr>
            <a:lvl5pPr marL="6246888" indent="0">
              <a:buNone/>
              <a:defRPr sz="5500" b="1"/>
            </a:lvl5pPr>
            <a:lvl6pPr marL="7808611" indent="0">
              <a:buNone/>
              <a:defRPr sz="5500" b="1"/>
            </a:lvl6pPr>
            <a:lvl7pPr marL="9370332" indent="0">
              <a:buNone/>
              <a:defRPr sz="5500" b="1"/>
            </a:lvl7pPr>
            <a:lvl8pPr marL="10932056" indent="0">
              <a:buNone/>
              <a:defRPr sz="5500" b="1"/>
            </a:lvl8pPr>
            <a:lvl9pPr marL="12493777" indent="0">
              <a:buNone/>
              <a:defRPr sz="55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813287" y="15698470"/>
            <a:ext cx="12439651" cy="2309008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80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6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79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865120"/>
            <a:ext cx="9437371" cy="10027920"/>
          </a:xfrm>
        </p:spPr>
        <p:txBody>
          <a:bodyPr anchor="b"/>
          <a:lstStyle>
            <a:lvl1pPr>
              <a:defRPr sz="109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9651" y="6187874"/>
            <a:ext cx="14813280" cy="30541383"/>
          </a:xfrm>
        </p:spPr>
        <p:txBody>
          <a:bodyPr/>
          <a:lstStyle>
            <a:lvl1pPr>
              <a:defRPr sz="10900"/>
            </a:lvl1pPr>
            <a:lvl2pPr>
              <a:defRPr sz="9500"/>
            </a:lvl2pPr>
            <a:lvl3pPr>
              <a:defRPr sz="81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1" y="12893043"/>
            <a:ext cx="9437371" cy="23885952"/>
          </a:xfrm>
        </p:spPr>
        <p:txBody>
          <a:bodyPr/>
          <a:lstStyle>
            <a:lvl1pPr marL="0" indent="0">
              <a:buNone/>
              <a:defRPr sz="5500"/>
            </a:lvl1pPr>
            <a:lvl2pPr marL="1561721" indent="0">
              <a:buNone/>
              <a:defRPr sz="4900"/>
            </a:lvl2pPr>
            <a:lvl3pPr marL="3123445" indent="0">
              <a:buNone/>
              <a:defRPr sz="4100"/>
            </a:lvl3pPr>
            <a:lvl4pPr marL="4685166" indent="0">
              <a:buNone/>
              <a:defRPr sz="3400"/>
            </a:lvl4pPr>
            <a:lvl5pPr marL="6246888" indent="0">
              <a:buNone/>
              <a:defRPr sz="3400"/>
            </a:lvl5pPr>
            <a:lvl6pPr marL="7808611" indent="0">
              <a:buNone/>
              <a:defRPr sz="3400"/>
            </a:lvl6pPr>
            <a:lvl7pPr marL="9370332" indent="0">
              <a:buNone/>
              <a:defRPr sz="3400"/>
            </a:lvl7pPr>
            <a:lvl8pPr marL="10932056" indent="0">
              <a:buNone/>
              <a:defRPr sz="3400"/>
            </a:lvl8pPr>
            <a:lvl9pPr marL="12493777" indent="0">
              <a:buNone/>
              <a:defRPr sz="3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865120"/>
            <a:ext cx="9437371" cy="10027920"/>
          </a:xfrm>
        </p:spPr>
        <p:txBody>
          <a:bodyPr anchor="b"/>
          <a:lstStyle>
            <a:lvl1pPr>
              <a:defRPr sz="109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439651" y="6187874"/>
            <a:ext cx="14813280" cy="30541383"/>
          </a:xfrm>
        </p:spPr>
        <p:txBody>
          <a:bodyPr anchor="t"/>
          <a:lstStyle>
            <a:lvl1pPr marL="0" indent="0">
              <a:buNone/>
              <a:defRPr sz="10900"/>
            </a:lvl1pPr>
            <a:lvl2pPr marL="1561721" indent="0">
              <a:buNone/>
              <a:defRPr sz="9500"/>
            </a:lvl2pPr>
            <a:lvl3pPr marL="3123445" indent="0">
              <a:buNone/>
              <a:defRPr sz="8100"/>
            </a:lvl3pPr>
            <a:lvl4pPr marL="4685166" indent="0">
              <a:buNone/>
              <a:defRPr sz="6900"/>
            </a:lvl4pPr>
            <a:lvl5pPr marL="6246888" indent="0">
              <a:buNone/>
              <a:defRPr sz="6900"/>
            </a:lvl5pPr>
            <a:lvl6pPr marL="7808611" indent="0">
              <a:buNone/>
              <a:defRPr sz="6900"/>
            </a:lvl6pPr>
            <a:lvl7pPr marL="9370332" indent="0">
              <a:buNone/>
              <a:defRPr sz="6900"/>
            </a:lvl7pPr>
            <a:lvl8pPr marL="10932056" indent="0">
              <a:buNone/>
              <a:defRPr sz="6900"/>
            </a:lvl8pPr>
            <a:lvl9pPr marL="12493777" indent="0">
              <a:buNone/>
              <a:defRPr sz="69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1" y="12893043"/>
            <a:ext cx="9437371" cy="23885952"/>
          </a:xfrm>
        </p:spPr>
        <p:txBody>
          <a:bodyPr/>
          <a:lstStyle>
            <a:lvl1pPr marL="0" indent="0">
              <a:buNone/>
              <a:defRPr sz="5500"/>
            </a:lvl1pPr>
            <a:lvl2pPr marL="1561721" indent="0">
              <a:buNone/>
              <a:defRPr sz="4900"/>
            </a:lvl2pPr>
            <a:lvl3pPr marL="3123445" indent="0">
              <a:buNone/>
              <a:defRPr sz="4100"/>
            </a:lvl3pPr>
            <a:lvl4pPr marL="4685166" indent="0">
              <a:buNone/>
              <a:defRPr sz="3400"/>
            </a:lvl4pPr>
            <a:lvl5pPr marL="6246888" indent="0">
              <a:buNone/>
              <a:defRPr sz="3400"/>
            </a:lvl5pPr>
            <a:lvl6pPr marL="7808611" indent="0">
              <a:buNone/>
              <a:defRPr sz="3400"/>
            </a:lvl6pPr>
            <a:lvl7pPr marL="9370332" indent="0">
              <a:buNone/>
              <a:defRPr sz="3400"/>
            </a:lvl7pPr>
            <a:lvl8pPr marL="10932056" indent="0">
              <a:buNone/>
              <a:defRPr sz="3400"/>
            </a:lvl8pPr>
            <a:lvl9pPr marL="12493777" indent="0">
              <a:buNone/>
              <a:defRPr sz="3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1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18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939765" y="2288119"/>
            <a:ext cx="6309360" cy="36420852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11685" y="2288119"/>
            <a:ext cx="18562320" cy="36420852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6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1680" y="2288128"/>
            <a:ext cx="25237440" cy="8306862"/>
          </a:xfrm>
          <a:prstGeom prst="rect">
            <a:avLst/>
          </a:prstGeom>
        </p:spPr>
        <p:txBody>
          <a:bodyPr vert="horz" lIns="78087" tIns="39043" rIns="78087" bIns="39043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680" y="11440585"/>
            <a:ext cx="25237440" cy="27268383"/>
          </a:xfrm>
          <a:prstGeom prst="rect">
            <a:avLst/>
          </a:prstGeom>
        </p:spPr>
        <p:txBody>
          <a:bodyPr vert="horz" lIns="78087" tIns="39043" rIns="78087" bIns="39043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11680" y="39833137"/>
            <a:ext cx="6583680" cy="2288117"/>
          </a:xfrm>
          <a:prstGeom prst="rect">
            <a:avLst/>
          </a:prstGeom>
        </p:spPr>
        <p:txBody>
          <a:bodyPr vert="horz" lIns="78087" tIns="39043" rIns="78087" bIns="39043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12452-71ED-4751-A204-F8C5705A6656}" type="datetimeFigureOut">
              <a:rPr lang="en-US" smtClean="0"/>
              <a:t>27-Dec-18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92640" y="39833137"/>
            <a:ext cx="9875520" cy="2288117"/>
          </a:xfrm>
          <a:prstGeom prst="rect">
            <a:avLst/>
          </a:prstGeom>
        </p:spPr>
        <p:txBody>
          <a:bodyPr vert="horz" lIns="78087" tIns="39043" rIns="78087" bIns="39043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65440" y="39833137"/>
            <a:ext cx="6583680" cy="2288117"/>
          </a:xfrm>
          <a:prstGeom prst="rect">
            <a:avLst/>
          </a:prstGeom>
        </p:spPr>
        <p:txBody>
          <a:bodyPr vert="horz" lIns="78087" tIns="39043" rIns="78087" bIns="39043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DB757-9CDB-4EF1-990F-80EB08D6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5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123445" rtl="0" eaLnBrk="1" latinLnBrk="0" hangingPunct="1">
        <a:lnSpc>
          <a:spcPct val="90000"/>
        </a:lnSpc>
        <a:spcBef>
          <a:spcPct val="0"/>
        </a:spcBef>
        <a:buNone/>
        <a:defRPr sz="1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0861" indent="-780861" algn="l" defTabSz="3123445" rtl="0" eaLnBrk="1" latinLnBrk="0" hangingPunct="1">
        <a:lnSpc>
          <a:spcPct val="90000"/>
        </a:lnSpc>
        <a:spcBef>
          <a:spcPts val="3415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1pPr>
      <a:lvl2pPr marL="2342584" indent="-780861" algn="l" defTabSz="3123445" rtl="0" eaLnBrk="1" latinLnBrk="0" hangingPunct="1">
        <a:lnSpc>
          <a:spcPct val="90000"/>
        </a:lnSpc>
        <a:spcBef>
          <a:spcPts val="1708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3904306" indent="-780861" algn="l" defTabSz="3123445" rtl="0" eaLnBrk="1" latinLnBrk="0" hangingPunct="1">
        <a:lnSpc>
          <a:spcPct val="90000"/>
        </a:lnSpc>
        <a:spcBef>
          <a:spcPts val="1708"/>
        </a:spcBef>
        <a:buFont typeface="Arial" panose="020B0604020202020204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466027" indent="-780861" algn="l" defTabSz="3123445" rtl="0" eaLnBrk="1" latinLnBrk="0" hangingPunct="1">
        <a:lnSpc>
          <a:spcPct val="90000"/>
        </a:lnSpc>
        <a:spcBef>
          <a:spcPts val="1708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7027750" indent="-780861" algn="l" defTabSz="3123445" rtl="0" eaLnBrk="1" latinLnBrk="0" hangingPunct="1">
        <a:lnSpc>
          <a:spcPct val="90000"/>
        </a:lnSpc>
        <a:spcBef>
          <a:spcPts val="1708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8589472" indent="-780861" algn="l" defTabSz="3123445" rtl="0" eaLnBrk="1" latinLnBrk="0" hangingPunct="1">
        <a:lnSpc>
          <a:spcPct val="90000"/>
        </a:lnSpc>
        <a:spcBef>
          <a:spcPts val="1708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10151195" indent="-780861" algn="l" defTabSz="3123445" rtl="0" eaLnBrk="1" latinLnBrk="0" hangingPunct="1">
        <a:lnSpc>
          <a:spcPct val="90000"/>
        </a:lnSpc>
        <a:spcBef>
          <a:spcPts val="1708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1712917" indent="-780861" algn="l" defTabSz="3123445" rtl="0" eaLnBrk="1" latinLnBrk="0" hangingPunct="1">
        <a:lnSpc>
          <a:spcPct val="90000"/>
        </a:lnSpc>
        <a:spcBef>
          <a:spcPts val="1708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3274638" indent="-780861" algn="l" defTabSz="3123445" rtl="0" eaLnBrk="1" latinLnBrk="0" hangingPunct="1">
        <a:lnSpc>
          <a:spcPct val="90000"/>
        </a:lnSpc>
        <a:spcBef>
          <a:spcPts val="1708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61721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123445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685166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246888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808611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370332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932056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493777" algn="l" defTabSz="312344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019607" y="3681664"/>
            <a:ext cx="11357810" cy="2695073"/>
          </a:xfrm>
          <a:prstGeom prst="horizontalScroll">
            <a:avLst/>
          </a:prstGeom>
          <a:gradFill>
            <a:gsLst>
              <a:gs pos="0">
                <a:srgbClr val="03D4A8"/>
              </a:gs>
              <a:gs pos="34000">
                <a:srgbClr val="21D6E0"/>
              </a:gs>
              <a:gs pos="73000">
                <a:srgbClr val="0087E6"/>
              </a:gs>
              <a:gs pos="91000">
                <a:srgbClr val="005CBF"/>
              </a:gs>
            </a:gsLst>
            <a:lin ang="5400000" scaled="0"/>
          </a:gra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th-TH" sz="13800" dirty="0" smtClean="0">
                <a:effectLst>
                  <a:glow rad="215900">
                    <a:schemeClr val="bg1"/>
                  </a:glow>
                </a:effectLst>
              </a:rPr>
              <a:t>ส่วนอำนวยการ</a:t>
            </a:r>
            <a:endParaRPr lang="th-TH" sz="13800" dirty="0">
              <a:effectLst>
                <a:glow rad="215900">
                  <a:schemeClr val="bg1"/>
                </a:glow>
              </a:effectLst>
            </a:endParaRPr>
          </a:p>
        </p:txBody>
      </p:sp>
      <p:sp>
        <p:nvSpPr>
          <p:cNvPr id="3" name="สี่เหลี่ยมผืนผ้า: มุมมน 26">
            <a:extLst>
              <a:ext uri="{FF2B5EF4-FFF2-40B4-BE49-F238E27FC236}">
                <a16:creationId xmlns:a16="http://schemas.microsoft.com/office/drawing/2014/main" xmlns="" id="{74FDD8CA-1E95-4112-A575-61FCFCDD06F6}"/>
              </a:ext>
            </a:extLst>
          </p:cNvPr>
          <p:cNvSpPr/>
          <p:nvPr/>
        </p:nvSpPr>
        <p:spPr>
          <a:xfrm>
            <a:off x="521235" y="7796462"/>
            <a:ext cx="28354554" cy="13330990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H NiramitIT๙" panose="02000506000000020004" pitchFamily="2" charset="-34"/>
                <a:cs typeface="TH NiramitIT๙"/>
              </a:rPr>
              <a:t>รายละเอียดข้อความ..................</a:t>
            </a:r>
            <a:endParaRPr lang="th-TH" sz="13800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H NiramitIT๙" panose="02000506000000020004" pitchFamily="2" charset="-34"/>
              <a:cs typeface="TH NiramitIT๙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21235" y="23148758"/>
            <a:ext cx="9047748" cy="7267074"/>
          </a:xfrm>
          <a:prstGeom prst="rect">
            <a:avLst/>
          </a:prstGeom>
          <a:noFill/>
          <a:ln w="762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0" dirty="0" smtClean="0">
                <a:solidFill>
                  <a:schemeClr val="tx1"/>
                </a:solidFill>
              </a:rPr>
              <a:t>รูปภาพ</a:t>
            </a:r>
            <a:endParaRPr lang="th-TH" sz="10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235" y="1010653"/>
            <a:ext cx="587956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9900" dirty="0" smtClean="0">
                <a:effectLst>
                  <a:glow rad="165100">
                    <a:schemeClr val="bg1">
                      <a:alpha val="96000"/>
                    </a:schemeClr>
                  </a:glow>
                </a:effectLst>
              </a:rPr>
              <a:t>ตัวอย่าง</a:t>
            </a:r>
            <a:endParaRPr lang="th-TH" sz="11500" dirty="0">
              <a:effectLst>
                <a:glow rad="165100">
                  <a:schemeClr val="bg1">
                    <a:alpha val="96000"/>
                  </a:schemeClr>
                </a:glow>
              </a:effectLst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0174638" y="23148758"/>
            <a:ext cx="9047748" cy="7267074"/>
          </a:xfrm>
          <a:prstGeom prst="rect">
            <a:avLst/>
          </a:prstGeom>
          <a:noFill/>
          <a:ln w="762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0" dirty="0" smtClean="0">
                <a:solidFill>
                  <a:schemeClr val="tx1"/>
                </a:solidFill>
              </a:rPr>
              <a:t>รูปภาพ</a:t>
            </a:r>
            <a:endParaRPr lang="th-TH" sz="10000" dirty="0">
              <a:solidFill>
                <a:schemeClr val="tx1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19828041" y="23148758"/>
            <a:ext cx="9047748" cy="7267074"/>
          </a:xfrm>
          <a:prstGeom prst="rect">
            <a:avLst/>
          </a:prstGeom>
          <a:noFill/>
          <a:ln w="762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0" dirty="0" smtClean="0">
                <a:solidFill>
                  <a:schemeClr val="tx1"/>
                </a:solidFill>
              </a:rPr>
              <a:t>รูปภาพ</a:t>
            </a:r>
            <a:endParaRPr lang="th-TH" sz="10000" dirty="0">
              <a:solidFill>
                <a:schemeClr val="tx1"/>
              </a:solidFill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521235" y="32148379"/>
            <a:ext cx="9047748" cy="7267074"/>
          </a:xfrm>
          <a:prstGeom prst="rect">
            <a:avLst/>
          </a:prstGeom>
          <a:noFill/>
          <a:ln w="762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0" dirty="0" smtClean="0">
                <a:solidFill>
                  <a:schemeClr val="tx1"/>
                </a:solidFill>
              </a:rPr>
              <a:t>รูปภาพ</a:t>
            </a:r>
            <a:endParaRPr lang="th-TH" sz="10000" dirty="0">
              <a:solidFill>
                <a:schemeClr val="tx1"/>
              </a:solidFill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10174638" y="32148379"/>
            <a:ext cx="9047748" cy="7267074"/>
          </a:xfrm>
          <a:prstGeom prst="rect">
            <a:avLst/>
          </a:prstGeom>
          <a:noFill/>
          <a:ln w="762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0" dirty="0" smtClean="0">
                <a:solidFill>
                  <a:schemeClr val="tx1"/>
                </a:solidFill>
              </a:rPr>
              <a:t>รูปภาพ</a:t>
            </a:r>
            <a:endParaRPr lang="th-TH" sz="10000" dirty="0">
              <a:solidFill>
                <a:schemeClr val="tx1"/>
              </a:solidFill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19828041" y="32148379"/>
            <a:ext cx="9047748" cy="7267074"/>
          </a:xfrm>
          <a:prstGeom prst="rect">
            <a:avLst/>
          </a:prstGeom>
          <a:noFill/>
          <a:ln w="762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0" dirty="0" smtClean="0">
                <a:solidFill>
                  <a:schemeClr val="tx1"/>
                </a:solidFill>
              </a:rPr>
              <a:t>รูปภาพ</a:t>
            </a:r>
            <a:endParaRPr lang="th-TH" sz="10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04196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357</TotalTime>
  <Words>12</Words>
  <Application>Microsoft Office PowerPoint</Application>
  <PresentationFormat>กำหนดเอง</PresentationFormat>
  <Paragraphs>9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ธีมของ Office</vt:lpstr>
      <vt:lpstr>ส่วนอำนวยการ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Ntzja</dc:creator>
  <cp:lastModifiedBy>Ntzja</cp:lastModifiedBy>
  <cp:revision>56</cp:revision>
  <dcterms:created xsi:type="dcterms:W3CDTF">2018-03-26T18:06:43Z</dcterms:created>
  <dcterms:modified xsi:type="dcterms:W3CDTF">2018-12-27T16:06:04Z</dcterms:modified>
</cp:coreProperties>
</file>