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00"/>
    <a:srgbClr val="996633"/>
    <a:srgbClr val="00FF0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794" y="-792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7A2C4-93DE-4F6A-82F7-698A65BFBB0E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CD8E-B082-42FE-959C-CABC4EDAE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418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7A2C4-93DE-4F6A-82F7-698A65BFBB0E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CD8E-B082-42FE-959C-CABC4EDAE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939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7A2C4-93DE-4F6A-82F7-698A65BFBB0E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CD8E-B082-42FE-959C-CABC4EDAE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625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257176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2628901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7A2C4-93DE-4F6A-82F7-698A65BFBB0E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CD8E-B082-42FE-959C-CABC4EDAE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372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7A2C4-93DE-4F6A-82F7-698A65BFBB0E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CD8E-B082-42FE-959C-CABC4EDAE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947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7A2C4-93DE-4F6A-82F7-698A65BFBB0E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CD8E-B082-42FE-959C-CABC4EDAE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977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7A2C4-93DE-4F6A-82F7-698A65BFBB0E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CD8E-B082-42FE-959C-CABC4EDAE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396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7A2C4-93DE-4F6A-82F7-698A65BFBB0E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CD8E-B082-42FE-959C-CABC4EDAE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30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7A2C4-93DE-4F6A-82F7-698A65BFBB0E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CD8E-B082-42FE-959C-CABC4EDAE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188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7A2C4-93DE-4F6A-82F7-698A65BFBB0E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CD8E-B082-42FE-959C-CABC4EDAE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824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257176" y="529697"/>
            <a:ext cx="3357563" cy="1126807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7A2C4-93DE-4F6A-82F7-698A65BFBB0E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CD8E-B082-42FE-959C-CABC4EDAE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43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67A2C4-93DE-4F6A-82F7-698A65BFBB0E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73CD8E-B082-42FE-959C-CABC4EDAE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21070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3610784"/>
      </p:ext>
    </p:extLst>
  </p:cSld>
  <p:clrMapOvr>
    <a:masterClrMapping/>
  </p:clrMapOvr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0</Words>
  <Application>Microsoft Office PowerPoint</Application>
  <PresentationFormat>กระดาษ A4 (210x297 มม.)</PresentationFormat>
  <Paragraphs>0</Paragraphs>
  <Slides>1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</vt:i4>
      </vt:variant>
    </vt:vector>
  </HeadingPairs>
  <TitlesOfParts>
    <vt:vector size="2" baseType="lpstr">
      <vt:lpstr>ชุดรูปแบบของ Office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ForestKB</dc:creator>
  <cp:lastModifiedBy>ForestKB</cp:lastModifiedBy>
  <cp:revision>5</cp:revision>
  <dcterms:created xsi:type="dcterms:W3CDTF">2019-04-25T03:10:50Z</dcterms:created>
  <dcterms:modified xsi:type="dcterms:W3CDTF">2019-04-25T03:56:25Z</dcterms:modified>
</cp:coreProperties>
</file>