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5715000" cy="9144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009900"/>
    <a:srgbClr val="00FF00"/>
    <a:srgbClr val="66FF66"/>
    <a:srgbClr val="99FF99"/>
    <a:srgbClr val="00CC00"/>
    <a:srgbClr val="339966"/>
    <a:srgbClr val="333300"/>
    <a:srgbClr val="3366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4" d="100"/>
          <a:sy n="44" d="100"/>
        </p:scale>
        <p:origin x="-4272" y="-1140"/>
      </p:cViewPr>
      <p:guideLst>
        <p:guide orient="horz" pos="2880"/>
        <p:guide pos="18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428626" y="2840568"/>
            <a:ext cx="4857750" cy="1960034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857250" y="5181600"/>
            <a:ext cx="40005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7FD5-9056-40E5-B5F6-9DFDE88D4CB8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8714-BA09-4684-AD0A-6ED9409D4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805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7FD5-9056-40E5-B5F6-9DFDE88D4CB8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8714-BA09-4684-AD0A-6ED9409D4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94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1446" y="5875868"/>
            <a:ext cx="485775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1446" y="3875619"/>
            <a:ext cx="485775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7FD5-9056-40E5-B5F6-9DFDE88D4CB8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8714-BA09-4684-AD0A-6ED9409D4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008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285750" y="1600202"/>
            <a:ext cx="2524126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2905125" y="1600202"/>
            <a:ext cx="2524126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7FD5-9056-40E5-B5F6-9DFDE88D4CB8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8714-BA09-4684-AD0A-6ED9409D4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543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366185"/>
            <a:ext cx="51435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285750" y="2046819"/>
            <a:ext cx="2525118" cy="85301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285750" y="2899833"/>
            <a:ext cx="2525118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2903142" y="2046819"/>
            <a:ext cx="2526109" cy="85301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2903142" y="2899833"/>
            <a:ext cx="2526109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7FD5-9056-40E5-B5F6-9DFDE88D4CB8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8714-BA09-4684-AD0A-6ED9409D4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719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7FD5-9056-40E5-B5F6-9DFDE88D4CB8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8714-BA09-4684-AD0A-6ED9409D4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00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7FD5-9056-40E5-B5F6-9DFDE88D4CB8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8714-BA09-4684-AD0A-6ED9409D4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271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85751" y="364067"/>
            <a:ext cx="1880196" cy="154940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2234407" y="364070"/>
            <a:ext cx="319484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285751" y="1913469"/>
            <a:ext cx="1880196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7FD5-9056-40E5-B5F6-9DFDE88D4CB8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8714-BA09-4684-AD0A-6ED9409D4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89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20180" y="6400800"/>
            <a:ext cx="3429000" cy="75565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120180" y="817033"/>
            <a:ext cx="34290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120180" y="7156451"/>
            <a:ext cx="34290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7FD5-9056-40E5-B5F6-9DFDE88D4CB8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8714-BA09-4684-AD0A-6ED9409D4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928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7FD5-9056-40E5-B5F6-9DFDE88D4CB8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8714-BA09-4684-AD0A-6ED9409D4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55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4143374" y="275166"/>
            <a:ext cx="1285876" cy="5850468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285750" y="275166"/>
            <a:ext cx="3762376" cy="585046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7FD5-9056-40E5-B5F6-9DFDE88D4CB8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8714-BA09-4684-AD0A-6ED9409D4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9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285750" y="366185"/>
            <a:ext cx="51435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285750" y="2133603"/>
            <a:ext cx="51435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285750" y="8475134"/>
            <a:ext cx="1333500" cy="486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97FD5-9056-40E5-B5F6-9DFDE88D4CB8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1952626" y="8475134"/>
            <a:ext cx="1809750" cy="486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4095750" y="8475134"/>
            <a:ext cx="1333500" cy="486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28714-BA09-4684-AD0A-6ED9409D4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188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กลุ่ม 1"/>
          <p:cNvGrpSpPr/>
          <p:nvPr/>
        </p:nvGrpSpPr>
        <p:grpSpPr>
          <a:xfrm>
            <a:off x="-256325" y="0"/>
            <a:ext cx="6004604" cy="9270179"/>
            <a:chOff x="-256325" y="0"/>
            <a:chExt cx="6004604" cy="9270179"/>
          </a:xfrm>
        </p:grpSpPr>
        <p:sp>
          <p:nvSpPr>
            <p:cNvPr id="77" name="สี่เหลี่ยมผืนผ้า 72"/>
            <p:cNvSpPr/>
            <p:nvPr/>
          </p:nvSpPr>
          <p:spPr>
            <a:xfrm>
              <a:off x="270105" y="5259520"/>
              <a:ext cx="2852026" cy="3359433"/>
            </a:xfrm>
            <a:custGeom>
              <a:avLst/>
              <a:gdLst>
                <a:gd name="connsiteX0" fmla="*/ 0 w 2857500"/>
                <a:gd name="connsiteY0" fmla="*/ 0 h 6768752"/>
                <a:gd name="connsiteX1" fmla="*/ 2857500 w 2857500"/>
                <a:gd name="connsiteY1" fmla="*/ 0 h 6768752"/>
                <a:gd name="connsiteX2" fmla="*/ 2857500 w 2857500"/>
                <a:gd name="connsiteY2" fmla="*/ 6768752 h 6768752"/>
                <a:gd name="connsiteX3" fmla="*/ 0 w 2857500"/>
                <a:gd name="connsiteY3" fmla="*/ 6768752 h 6768752"/>
                <a:gd name="connsiteX4" fmla="*/ 0 w 2857500"/>
                <a:gd name="connsiteY4" fmla="*/ 0 h 6768752"/>
                <a:gd name="connsiteX0" fmla="*/ 1472541 w 4330041"/>
                <a:gd name="connsiteY0" fmla="*/ 0 h 6768752"/>
                <a:gd name="connsiteX1" fmla="*/ 4330041 w 4330041"/>
                <a:gd name="connsiteY1" fmla="*/ 0 h 6768752"/>
                <a:gd name="connsiteX2" fmla="*/ 4330041 w 4330041"/>
                <a:gd name="connsiteY2" fmla="*/ 6768752 h 6768752"/>
                <a:gd name="connsiteX3" fmla="*/ 0 w 4330041"/>
                <a:gd name="connsiteY3" fmla="*/ 5331838 h 6768752"/>
                <a:gd name="connsiteX4" fmla="*/ 1472541 w 4330041"/>
                <a:gd name="connsiteY4" fmla="*/ 0 h 6768752"/>
                <a:gd name="connsiteX0" fmla="*/ 1341912 w 4330041"/>
                <a:gd name="connsiteY0" fmla="*/ 1045028 h 6768752"/>
                <a:gd name="connsiteX1" fmla="*/ 4330041 w 4330041"/>
                <a:gd name="connsiteY1" fmla="*/ 0 h 6768752"/>
                <a:gd name="connsiteX2" fmla="*/ 4330041 w 4330041"/>
                <a:gd name="connsiteY2" fmla="*/ 6768752 h 6768752"/>
                <a:gd name="connsiteX3" fmla="*/ 0 w 4330041"/>
                <a:gd name="connsiteY3" fmla="*/ 5331838 h 6768752"/>
                <a:gd name="connsiteX4" fmla="*/ 1341912 w 4330041"/>
                <a:gd name="connsiteY4" fmla="*/ 1045028 h 6768752"/>
                <a:gd name="connsiteX0" fmla="*/ 1341912 w 4330041"/>
                <a:gd name="connsiteY0" fmla="*/ 641267 h 6364991"/>
                <a:gd name="connsiteX1" fmla="*/ 4306290 w 4330041"/>
                <a:gd name="connsiteY1" fmla="*/ 0 h 6364991"/>
                <a:gd name="connsiteX2" fmla="*/ 4330041 w 4330041"/>
                <a:gd name="connsiteY2" fmla="*/ 6364991 h 6364991"/>
                <a:gd name="connsiteX3" fmla="*/ 0 w 4330041"/>
                <a:gd name="connsiteY3" fmla="*/ 4928077 h 6364991"/>
                <a:gd name="connsiteX4" fmla="*/ 1341912 w 4330041"/>
                <a:gd name="connsiteY4" fmla="*/ 641267 h 6364991"/>
                <a:gd name="connsiteX0" fmla="*/ 1341912 w 4341916"/>
                <a:gd name="connsiteY0" fmla="*/ 605641 h 6329365"/>
                <a:gd name="connsiteX1" fmla="*/ 4341916 w 4341916"/>
                <a:gd name="connsiteY1" fmla="*/ 0 h 6329365"/>
                <a:gd name="connsiteX2" fmla="*/ 4330041 w 4341916"/>
                <a:gd name="connsiteY2" fmla="*/ 6329365 h 6329365"/>
                <a:gd name="connsiteX3" fmla="*/ 0 w 4341916"/>
                <a:gd name="connsiteY3" fmla="*/ 4892451 h 6329365"/>
                <a:gd name="connsiteX4" fmla="*/ 1341912 w 4341916"/>
                <a:gd name="connsiteY4" fmla="*/ 605641 h 6329365"/>
                <a:gd name="connsiteX0" fmla="*/ 1341912 w 4442539"/>
                <a:gd name="connsiteY0" fmla="*/ 605641 h 5299109"/>
                <a:gd name="connsiteX1" fmla="*/ 4341916 w 4442539"/>
                <a:gd name="connsiteY1" fmla="*/ 0 h 5299109"/>
                <a:gd name="connsiteX2" fmla="*/ 4442433 w 4442539"/>
                <a:gd name="connsiteY2" fmla="*/ 5299109 h 5299109"/>
                <a:gd name="connsiteX3" fmla="*/ 0 w 4442539"/>
                <a:gd name="connsiteY3" fmla="*/ 4892451 h 5299109"/>
                <a:gd name="connsiteX4" fmla="*/ 1341912 w 4442539"/>
                <a:gd name="connsiteY4" fmla="*/ 605641 h 5299109"/>
                <a:gd name="connsiteX0" fmla="*/ 1285716 w 4386342"/>
                <a:gd name="connsiteY0" fmla="*/ 605641 h 5829046"/>
                <a:gd name="connsiteX1" fmla="*/ 4285720 w 4386342"/>
                <a:gd name="connsiteY1" fmla="*/ 0 h 5829046"/>
                <a:gd name="connsiteX2" fmla="*/ 4386237 w 4386342"/>
                <a:gd name="connsiteY2" fmla="*/ 5299109 h 5829046"/>
                <a:gd name="connsiteX3" fmla="*/ 0 w 4386342"/>
                <a:gd name="connsiteY3" fmla="*/ 5829046 h 5829046"/>
                <a:gd name="connsiteX4" fmla="*/ 1285716 w 4386342"/>
                <a:gd name="connsiteY4" fmla="*/ 605641 h 5829046"/>
                <a:gd name="connsiteX0" fmla="*/ 367852 w 4386342"/>
                <a:gd name="connsiteY0" fmla="*/ 1823215 h 5829046"/>
                <a:gd name="connsiteX1" fmla="*/ 4285720 w 4386342"/>
                <a:gd name="connsiteY1" fmla="*/ 0 h 5829046"/>
                <a:gd name="connsiteX2" fmla="*/ 4386237 w 4386342"/>
                <a:gd name="connsiteY2" fmla="*/ 5299109 h 5829046"/>
                <a:gd name="connsiteX3" fmla="*/ 0 w 4386342"/>
                <a:gd name="connsiteY3" fmla="*/ 5829046 h 5829046"/>
                <a:gd name="connsiteX4" fmla="*/ 367852 w 4386342"/>
                <a:gd name="connsiteY4" fmla="*/ 1823215 h 5829046"/>
                <a:gd name="connsiteX0" fmla="*/ 761222 w 4386342"/>
                <a:gd name="connsiteY0" fmla="*/ 1729555 h 5829046"/>
                <a:gd name="connsiteX1" fmla="*/ 4285720 w 4386342"/>
                <a:gd name="connsiteY1" fmla="*/ 0 h 5829046"/>
                <a:gd name="connsiteX2" fmla="*/ 4386237 w 4386342"/>
                <a:gd name="connsiteY2" fmla="*/ 5299109 h 5829046"/>
                <a:gd name="connsiteX3" fmla="*/ 0 w 4386342"/>
                <a:gd name="connsiteY3" fmla="*/ 5829046 h 5829046"/>
                <a:gd name="connsiteX4" fmla="*/ 761222 w 4386342"/>
                <a:gd name="connsiteY4" fmla="*/ 1729555 h 5829046"/>
                <a:gd name="connsiteX0" fmla="*/ 873614 w 4498734"/>
                <a:gd name="connsiteY0" fmla="*/ 1729555 h 5299109"/>
                <a:gd name="connsiteX1" fmla="*/ 4398112 w 4498734"/>
                <a:gd name="connsiteY1" fmla="*/ 0 h 5299109"/>
                <a:gd name="connsiteX2" fmla="*/ 4498629 w 4498734"/>
                <a:gd name="connsiteY2" fmla="*/ 5299109 h 5299109"/>
                <a:gd name="connsiteX3" fmla="*/ 0 w 4498734"/>
                <a:gd name="connsiteY3" fmla="*/ 3918390 h 5299109"/>
                <a:gd name="connsiteX4" fmla="*/ 873614 w 4498734"/>
                <a:gd name="connsiteY4" fmla="*/ 1729555 h 5299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8734" h="5299109">
                  <a:moveTo>
                    <a:pt x="873614" y="1729555"/>
                  </a:moveTo>
                  <a:lnTo>
                    <a:pt x="4398112" y="0"/>
                  </a:lnTo>
                  <a:cubicBezTo>
                    <a:pt x="4394154" y="2109788"/>
                    <a:pt x="4502587" y="3189321"/>
                    <a:pt x="4498629" y="5299109"/>
                  </a:cubicBezTo>
                  <a:lnTo>
                    <a:pt x="0" y="3918390"/>
                  </a:lnTo>
                  <a:lnTo>
                    <a:pt x="873614" y="1729555"/>
                  </a:lnTo>
                  <a:close/>
                </a:path>
              </a:pathLst>
            </a:custGeom>
            <a:solidFill>
              <a:srgbClr val="99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สี่เหลี่ยมผืนผ้า 72"/>
            <p:cNvSpPr/>
            <p:nvPr/>
          </p:nvSpPr>
          <p:spPr>
            <a:xfrm rot="21411418">
              <a:off x="-256325" y="6785142"/>
              <a:ext cx="4600976" cy="2432403"/>
            </a:xfrm>
            <a:custGeom>
              <a:avLst/>
              <a:gdLst>
                <a:gd name="connsiteX0" fmla="*/ 0 w 2857500"/>
                <a:gd name="connsiteY0" fmla="*/ 0 h 6768752"/>
                <a:gd name="connsiteX1" fmla="*/ 2857500 w 2857500"/>
                <a:gd name="connsiteY1" fmla="*/ 0 h 6768752"/>
                <a:gd name="connsiteX2" fmla="*/ 2857500 w 2857500"/>
                <a:gd name="connsiteY2" fmla="*/ 6768752 h 6768752"/>
                <a:gd name="connsiteX3" fmla="*/ 0 w 2857500"/>
                <a:gd name="connsiteY3" fmla="*/ 6768752 h 6768752"/>
                <a:gd name="connsiteX4" fmla="*/ 0 w 2857500"/>
                <a:gd name="connsiteY4" fmla="*/ 0 h 6768752"/>
                <a:gd name="connsiteX0" fmla="*/ 1472541 w 4330041"/>
                <a:gd name="connsiteY0" fmla="*/ 0 h 6768752"/>
                <a:gd name="connsiteX1" fmla="*/ 4330041 w 4330041"/>
                <a:gd name="connsiteY1" fmla="*/ 0 h 6768752"/>
                <a:gd name="connsiteX2" fmla="*/ 4330041 w 4330041"/>
                <a:gd name="connsiteY2" fmla="*/ 6768752 h 6768752"/>
                <a:gd name="connsiteX3" fmla="*/ 0 w 4330041"/>
                <a:gd name="connsiteY3" fmla="*/ 5331838 h 6768752"/>
                <a:gd name="connsiteX4" fmla="*/ 1472541 w 4330041"/>
                <a:gd name="connsiteY4" fmla="*/ 0 h 6768752"/>
                <a:gd name="connsiteX0" fmla="*/ 1341912 w 4330041"/>
                <a:gd name="connsiteY0" fmla="*/ 1045028 h 6768752"/>
                <a:gd name="connsiteX1" fmla="*/ 4330041 w 4330041"/>
                <a:gd name="connsiteY1" fmla="*/ 0 h 6768752"/>
                <a:gd name="connsiteX2" fmla="*/ 4330041 w 4330041"/>
                <a:gd name="connsiteY2" fmla="*/ 6768752 h 6768752"/>
                <a:gd name="connsiteX3" fmla="*/ 0 w 4330041"/>
                <a:gd name="connsiteY3" fmla="*/ 5331838 h 6768752"/>
                <a:gd name="connsiteX4" fmla="*/ 1341912 w 4330041"/>
                <a:gd name="connsiteY4" fmla="*/ 1045028 h 6768752"/>
                <a:gd name="connsiteX0" fmla="*/ 1341912 w 4330041"/>
                <a:gd name="connsiteY0" fmla="*/ 641267 h 6364991"/>
                <a:gd name="connsiteX1" fmla="*/ 4306290 w 4330041"/>
                <a:gd name="connsiteY1" fmla="*/ 0 h 6364991"/>
                <a:gd name="connsiteX2" fmla="*/ 4330041 w 4330041"/>
                <a:gd name="connsiteY2" fmla="*/ 6364991 h 6364991"/>
                <a:gd name="connsiteX3" fmla="*/ 0 w 4330041"/>
                <a:gd name="connsiteY3" fmla="*/ 4928077 h 6364991"/>
                <a:gd name="connsiteX4" fmla="*/ 1341912 w 4330041"/>
                <a:gd name="connsiteY4" fmla="*/ 641267 h 6364991"/>
                <a:gd name="connsiteX0" fmla="*/ 1341912 w 4341916"/>
                <a:gd name="connsiteY0" fmla="*/ 605641 h 6329365"/>
                <a:gd name="connsiteX1" fmla="*/ 4341916 w 4341916"/>
                <a:gd name="connsiteY1" fmla="*/ 0 h 6329365"/>
                <a:gd name="connsiteX2" fmla="*/ 4330041 w 4341916"/>
                <a:gd name="connsiteY2" fmla="*/ 6329365 h 6329365"/>
                <a:gd name="connsiteX3" fmla="*/ 0 w 4341916"/>
                <a:gd name="connsiteY3" fmla="*/ 4892451 h 6329365"/>
                <a:gd name="connsiteX4" fmla="*/ 1341912 w 4341916"/>
                <a:gd name="connsiteY4" fmla="*/ 605641 h 6329365"/>
                <a:gd name="connsiteX0" fmla="*/ 1341912 w 4442539"/>
                <a:gd name="connsiteY0" fmla="*/ 605641 h 5299109"/>
                <a:gd name="connsiteX1" fmla="*/ 4341916 w 4442539"/>
                <a:gd name="connsiteY1" fmla="*/ 0 h 5299109"/>
                <a:gd name="connsiteX2" fmla="*/ 4442433 w 4442539"/>
                <a:gd name="connsiteY2" fmla="*/ 5299109 h 5299109"/>
                <a:gd name="connsiteX3" fmla="*/ 0 w 4442539"/>
                <a:gd name="connsiteY3" fmla="*/ 4892451 h 5299109"/>
                <a:gd name="connsiteX4" fmla="*/ 1341912 w 4442539"/>
                <a:gd name="connsiteY4" fmla="*/ 605641 h 5299109"/>
                <a:gd name="connsiteX0" fmla="*/ 1285716 w 4386342"/>
                <a:gd name="connsiteY0" fmla="*/ 605641 h 5829046"/>
                <a:gd name="connsiteX1" fmla="*/ 4285720 w 4386342"/>
                <a:gd name="connsiteY1" fmla="*/ 0 h 5829046"/>
                <a:gd name="connsiteX2" fmla="*/ 4386237 w 4386342"/>
                <a:gd name="connsiteY2" fmla="*/ 5299109 h 5829046"/>
                <a:gd name="connsiteX3" fmla="*/ 0 w 4386342"/>
                <a:gd name="connsiteY3" fmla="*/ 5829046 h 5829046"/>
                <a:gd name="connsiteX4" fmla="*/ 1285716 w 4386342"/>
                <a:gd name="connsiteY4" fmla="*/ 605641 h 5829046"/>
                <a:gd name="connsiteX0" fmla="*/ 367852 w 4386342"/>
                <a:gd name="connsiteY0" fmla="*/ 1823215 h 5829046"/>
                <a:gd name="connsiteX1" fmla="*/ 4285720 w 4386342"/>
                <a:gd name="connsiteY1" fmla="*/ 0 h 5829046"/>
                <a:gd name="connsiteX2" fmla="*/ 4386237 w 4386342"/>
                <a:gd name="connsiteY2" fmla="*/ 5299109 h 5829046"/>
                <a:gd name="connsiteX3" fmla="*/ 0 w 4386342"/>
                <a:gd name="connsiteY3" fmla="*/ 5829046 h 5829046"/>
                <a:gd name="connsiteX4" fmla="*/ 367852 w 4386342"/>
                <a:gd name="connsiteY4" fmla="*/ 1823215 h 5829046"/>
                <a:gd name="connsiteX0" fmla="*/ 39271 w 4386342"/>
                <a:gd name="connsiteY0" fmla="*/ 1781420 h 5829046"/>
                <a:gd name="connsiteX1" fmla="*/ 4285720 w 4386342"/>
                <a:gd name="connsiteY1" fmla="*/ 0 h 5829046"/>
                <a:gd name="connsiteX2" fmla="*/ 4386237 w 4386342"/>
                <a:gd name="connsiteY2" fmla="*/ 5299109 h 5829046"/>
                <a:gd name="connsiteX3" fmla="*/ 0 w 4386342"/>
                <a:gd name="connsiteY3" fmla="*/ 5829046 h 5829046"/>
                <a:gd name="connsiteX4" fmla="*/ 39271 w 4386342"/>
                <a:gd name="connsiteY4" fmla="*/ 1781420 h 5829046"/>
                <a:gd name="connsiteX0" fmla="*/ 13996 w 4361067"/>
                <a:gd name="connsiteY0" fmla="*/ 1781420 h 6184291"/>
                <a:gd name="connsiteX1" fmla="*/ 4260445 w 4361067"/>
                <a:gd name="connsiteY1" fmla="*/ 0 h 6184291"/>
                <a:gd name="connsiteX2" fmla="*/ 4360962 w 4361067"/>
                <a:gd name="connsiteY2" fmla="*/ 5299109 h 6184291"/>
                <a:gd name="connsiteX3" fmla="*/ 0 w 4361067"/>
                <a:gd name="connsiteY3" fmla="*/ 6184291 h 6184291"/>
                <a:gd name="connsiteX4" fmla="*/ 13996 w 4361067"/>
                <a:gd name="connsiteY4" fmla="*/ 1781420 h 6184291"/>
                <a:gd name="connsiteX0" fmla="*/ 13996 w 4361067"/>
                <a:gd name="connsiteY0" fmla="*/ 1781420 h 6184291"/>
                <a:gd name="connsiteX1" fmla="*/ 4260445 w 4361067"/>
                <a:gd name="connsiteY1" fmla="*/ 0 h 6184291"/>
                <a:gd name="connsiteX2" fmla="*/ 4360963 w 4361067"/>
                <a:gd name="connsiteY2" fmla="*/ 4358757 h 6184291"/>
                <a:gd name="connsiteX3" fmla="*/ 0 w 4361067"/>
                <a:gd name="connsiteY3" fmla="*/ 6184291 h 6184291"/>
                <a:gd name="connsiteX4" fmla="*/ 13996 w 4361067"/>
                <a:gd name="connsiteY4" fmla="*/ 1781420 h 6184291"/>
                <a:gd name="connsiteX0" fmla="*/ 13996 w 6888505"/>
                <a:gd name="connsiteY0" fmla="*/ 1781420 h 6184291"/>
                <a:gd name="connsiteX1" fmla="*/ 4260445 w 6888505"/>
                <a:gd name="connsiteY1" fmla="*/ 0 h 6184291"/>
                <a:gd name="connsiteX2" fmla="*/ 6888501 w 6888505"/>
                <a:gd name="connsiteY2" fmla="*/ 4087101 h 6184291"/>
                <a:gd name="connsiteX3" fmla="*/ 0 w 6888505"/>
                <a:gd name="connsiteY3" fmla="*/ 6184291 h 6184291"/>
                <a:gd name="connsiteX4" fmla="*/ 13996 w 6888505"/>
                <a:gd name="connsiteY4" fmla="*/ 1781420 h 6184291"/>
                <a:gd name="connsiteX0" fmla="*/ 13996 w 8202822"/>
                <a:gd name="connsiteY0" fmla="*/ 1781420 h 6184291"/>
                <a:gd name="connsiteX1" fmla="*/ 4260445 w 8202822"/>
                <a:gd name="connsiteY1" fmla="*/ 0 h 6184291"/>
                <a:gd name="connsiteX2" fmla="*/ 8202820 w 8202822"/>
                <a:gd name="connsiteY2" fmla="*/ 5111037 h 6184291"/>
                <a:gd name="connsiteX3" fmla="*/ 0 w 8202822"/>
                <a:gd name="connsiteY3" fmla="*/ 6184291 h 6184291"/>
                <a:gd name="connsiteX4" fmla="*/ 13996 w 8202822"/>
                <a:gd name="connsiteY4" fmla="*/ 1781420 h 618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2822" h="6184291">
                  <a:moveTo>
                    <a:pt x="13996" y="1781420"/>
                  </a:moveTo>
                  <a:lnTo>
                    <a:pt x="4260445" y="0"/>
                  </a:lnTo>
                  <a:cubicBezTo>
                    <a:pt x="4256487" y="2109788"/>
                    <a:pt x="8206778" y="3001249"/>
                    <a:pt x="8202820" y="5111037"/>
                  </a:cubicBezTo>
                  <a:lnTo>
                    <a:pt x="0" y="6184291"/>
                  </a:lnTo>
                  <a:cubicBezTo>
                    <a:pt x="4665" y="4716667"/>
                    <a:pt x="9331" y="3249044"/>
                    <a:pt x="13996" y="1781420"/>
                  </a:cubicBezTo>
                  <a:close/>
                </a:path>
              </a:pathLst>
            </a:custGeom>
            <a:solidFill>
              <a:srgbClr val="99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สี่เหลี่ยมผืนผ้า 72"/>
            <p:cNvSpPr/>
            <p:nvPr/>
          </p:nvSpPr>
          <p:spPr>
            <a:xfrm>
              <a:off x="1064325" y="2491107"/>
              <a:ext cx="4662550" cy="6329365"/>
            </a:xfrm>
            <a:custGeom>
              <a:avLst/>
              <a:gdLst>
                <a:gd name="connsiteX0" fmla="*/ 0 w 2857500"/>
                <a:gd name="connsiteY0" fmla="*/ 0 h 6768752"/>
                <a:gd name="connsiteX1" fmla="*/ 2857500 w 2857500"/>
                <a:gd name="connsiteY1" fmla="*/ 0 h 6768752"/>
                <a:gd name="connsiteX2" fmla="*/ 2857500 w 2857500"/>
                <a:gd name="connsiteY2" fmla="*/ 6768752 h 6768752"/>
                <a:gd name="connsiteX3" fmla="*/ 0 w 2857500"/>
                <a:gd name="connsiteY3" fmla="*/ 6768752 h 6768752"/>
                <a:gd name="connsiteX4" fmla="*/ 0 w 2857500"/>
                <a:gd name="connsiteY4" fmla="*/ 0 h 6768752"/>
                <a:gd name="connsiteX0" fmla="*/ 1472541 w 4330041"/>
                <a:gd name="connsiteY0" fmla="*/ 0 h 6768752"/>
                <a:gd name="connsiteX1" fmla="*/ 4330041 w 4330041"/>
                <a:gd name="connsiteY1" fmla="*/ 0 h 6768752"/>
                <a:gd name="connsiteX2" fmla="*/ 4330041 w 4330041"/>
                <a:gd name="connsiteY2" fmla="*/ 6768752 h 6768752"/>
                <a:gd name="connsiteX3" fmla="*/ 0 w 4330041"/>
                <a:gd name="connsiteY3" fmla="*/ 5331838 h 6768752"/>
                <a:gd name="connsiteX4" fmla="*/ 1472541 w 4330041"/>
                <a:gd name="connsiteY4" fmla="*/ 0 h 6768752"/>
                <a:gd name="connsiteX0" fmla="*/ 1341912 w 4330041"/>
                <a:gd name="connsiteY0" fmla="*/ 1045028 h 6768752"/>
                <a:gd name="connsiteX1" fmla="*/ 4330041 w 4330041"/>
                <a:gd name="connsiteY1" fmla="*/ 0 h 6768752"/>
                <a:gd name="connsiteX2" fmla="*/ 4330041 w 4330041"/>
                <a:gd name="connsiteY2" fmla="*/ 6768752 h 6768752"/>
                <a:gd name="connsiteX3" fmla="*/ 0 w 4330041"/>
                <a:gd name="connsiteY3" fmla="*/ 5331838 h 6768752"/>
                <a:gd name="connsiteX4" fmla="*/ 1341912 w 4330041"/>
                <a:gd name="connsiteY4" fmla="*/ 1045028 h 6768752"/>
                <a:gd name="connsiteX0" fmla="*/ 1341912 w 4330041"/>
                <a:gd name="connsiteY0" fmla="*/ 641267 h 6364991"/>
                <a:gd name="connsiteX1" fmla="*/ 4306290 w 4330041"/>
                <a:gd name="connsiteY1" fmla="*/ 0 h 6364991"/>
                <a:gd name="connsiteX2" fmla="*/ 4330041 w 4330041"/>
                <a:gd name="connsiteY2" fmla="*/ 6364991 h 6364991"/>
                <a:gd name="connsiteX3" fmla="*/ 0 w 4330041"/>
                <a:gd name="connsiteY3" fmla="*/ 4928077 h 6364991"/>
                <a:gd name="connsiteX4" fmla="*/ 1341912 w 4330041"/>
                <a:gd name="connsiteY4" fmla="*/ 641267 h 6364991"/>
                <a:gd name="connsiteX0" fmla="*/ 1341912 w 4341916"/>
                <a:gd name="connsiteY0" fmla="*/ 605641 h 6329365"/>
                <a:gd name="connsiteX1" fmla="*/ 4341916 w 4341916"/>
                <a:gd name="connsiteY1" fmla="*/ 0 h 6329365"/>
                <a:gd name="connsiteX2" fmla="*/ 4330041 w 4341916"/>
                <a:gd name="connsiteY2" fmla="*/ 6329365 h 6329365"/>
                <a:gd name="connsiteX3" fmla="*/ 0 w 4341916"/>
                <a:gd name="connsiteY3" fmla="*/ 4892451 h 6329365"/>
                <a:gd name="connsiteX4" fmla="*/ 1341912 w 4341916"/>
                <a:gd name="connsiteY4" fmla="*/ 605641 h 6329365"/>
                <a:gd name="connsiteX0" fmla="*/ 1662546 w 4662550"/>
                <a:gd name="connsiteY0" fmla="*/ 605641 h 6329365"/>
                <a:gd name="connsiteX1" fmla="*/ 4662550 w 4662550"/>
                <a:gd name="connsiteY1" fmla="*/ 0 h 6329365"/>
                <a:gd name="connsiteX2" fmla="*/ 4650675 w 4662550"/>
                <a:gd name="connsiteY2" fmla="*/ 6329365 h 6329365"/>
                <a:gd name="connsiteX3" fmla="*/ 0 w 4662550"/>
                <a:gd name="connsiteY3" fmla="*/ 5866227 h 6329365"/>
                <a:gd name="connsiteX4" fmla="*/ 1662546 w 4662550"/>
                <a:gd name="connsiteY4" fmla="*/ 605641 h 6329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2550" h="6329365">
                  <a:moveTo>
                    <a:pt x="1662546" y="605641"/>
                  </a:moveTo>
                  <a:lnTo>
                    <a:pt x="4662550" y="0"/>
                  </a:lnTo>
                  <a:cubicBezTo>
                    <a:pt x="4658592" y="2109788"/>
                    <a:pt x="4654633" y="4219577"/>
                    <a:pt x="4650675" y="6329365"/>
                  </a:cubicBezTo>
                  <a:lnTo>
                    <a:pt x="0" y="5866227"/>
                  </a:lnTo>
                  <a:lnTo>
                    <a:pt x="1662546" y="605641"/>
                  </a:lnTo>
                  <a:close/>
                </a:path>
              </a:pathLst>
            </a:custGeom>
            <a:solidFill>
              <a:srgbClr val="99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ดาว 6 แฉก 138"/>
            <p:cNvSpPr/>
            <p:nvPr/>
          </p:nvSpPr>
          <p:spPr>
            <a:xfrm>
              <a:off x="1438918" y="7941177"/>
              <a:ext cx="335521" cy="1005980"/>
            </a:xfrm>
            <a:custGeom>
              <a:avLst/>
              <a:gdLst>
                <a:gd name="connsiteX0" fmla="*/ 1 w 2736304"/>
                <a:gd name="connsiteY0" fmla="*/ 937763 h 3751053"/>
                <a:gd name="connsiteX1" fmla="*/ 912094 w 2736304"/>
                <a:gd name="connsiteY1" fmla="*/ 937747 h 3751053"/>
                <a:gd name="connsiteX2" fmla="*/ 1368152 w 2736304"/>
                <a:gd name="connsiteY2" fmla="*/ 0 h 3751053"/>
                <a:gd name="connsiteX3" fmla="*/ 1824210 w 2736304"/>
                <a:gd name="connsiteY3" fmla="*/ 937747 h 3751053"/>
                <a:gd name="connsiteX4" fmla="*/ 2736303 w 2736304"/>
                <a:gd name="connsiteY4" fmla="*/ 937763 h 3751053"/>
                <a:gd name="connsiteX5" fmla="*/ 2280268 w 2736304"/>
                <a:gd name="connsiteY5" fmla="*/ 1875527 h 3751053"/>
                <a:gd name="connsiteX6" fmla="*/ 2736303 w 2736304"/>
                <a:gd name="connsiteY6" fmla="*/ 2813290 h 3751053"/>
                <a:gd name="connsiteX7" fmla="*/ 1824210 w 2736304"/>
                <a:gd name="connsiteY7" fmla="*/ 2813306 h 3751053"/>
                <a:gd name="connsiteX8" fmla="*/ 1368152 w 2736304"/>
                <a:gd name="connsiteY8" fmla="*/ 3751053 h 3751053"/>
                <a:gd name="connsiteX9" fmla="*/ 912094 w 2736304"/>
                <a:gd name="connsiteY9" fmla="*/ 2813306 h 3751053"/>
                <a:gd name="connsiteX10" fmla="*/ 1 w 2736304"/>
                <a:gd name="connsiteY10" fmla="*/ 2813290 h 3751053"/>
                <a:gd name="connsiteX11" fmla="*/ 456036 w 2736304"/>
                <a:gd name="connsiteY11" fmla="*/ 1875527 h 3751053"/>
                <a:gd name="connsiteX12" fmla="*/ 1 w 2736304"/>
                <a:gd name="connsiteY12" fmla="*/ 937763 h 3751053"/>
                <a:gd name="connsiteX0" fmla="*/ 0 w 2736302"/>
                <a:gd name="connsiteY0" fmla="*/ 3604763 h 6418053"/>
                <a:gd name="connsiteX1" fmla="*/ 912093 w 2736302"/>
                <a:gd name="connsiteY1" fmla="*/ 3604747 h 6418053"/>
                <a:gd name="connsiteX2" fmla="*/ 1349101 w 2736302"/>
                <a:gd name="connsiteY2" fmla="*/ 0 h 6418053"/>
                <a:gd name="connsiteX3" fmla="*/ 1824209 w 2736302"/>
                <a:gd name="connsiteY3" fmla="*/ 3604747 h 6418053"/>
                <a:gd name="connsiteX4" fmla="*/ 2736302 w 2736302"/>
                <a:gd name="connsiteY4" fmla="*/ 3604763 h 6418053"/>
                <a:gd name="connsiteX5" fmla="*/ 2280267 w 2736302"/>
                <a:gd name="connsiteY5" fmla="*/ 4542527 h 6418053"/>
                <a:gd name="connsiteX6" fmla="*/ 2736302 w 2736302"/>
                <a:gd name="connsiteY6" fmla="*/ 5480290 h 6418053"/>
                <a:gd name="connsiteX7" fmla="*/ 1824209 w 2736302"/>
                <a:gd name="connsiteY7" fmla="*/ 5480306 h 6418053"/>
                <a:gd name="connsiteX8" fmla="*/ 1368151 w 2736302"/>
                <a:gd name="connsiteY8" fmla="*/ 6418053 h 6418053"/>
                <a:gd name="connsiteX9" fmla="*/ 912093 w 2736302"/>
                <a:gd name="connsiteY9" fmla="*/ 5480306 h 6418053"/>
                <a:gd name="connsiteX10" fmla="*/ 0 w 2736302"/>
                <a:gd name="connsiteY10" fmla="*/ 5480290 h 6418053"/>
                <a:gd name="connsiteX11" fmla="*/ 456035 w 2736302"/>
                <a:gd name="connsiteY11" fmla="*/ 4542527 h 6418053"/>
                <a:gd name="connsiteX12" fmla="*/ 0 w 2736302"/>
                <a:gd name="connsiteY12" fmla="*/ 3604763 h 6418053"/>
                <a:gd name="connsiteX0" fmla="*/ 0 w 2736302"/>
                <a:gd name="connsiteY0" fmla="*/ 3604763 h 6418053"/>
                <a:gd name="connsiteX1" fmla="*/ 912093 w 2736302"/>
                <a:gd name="connsiteY1" fmla="*/ 3604747 h 6418053"/>
                <a:gd name="connsiteX2" fmla="*/ 1349101 w 2736302"/>
                <a:gd name="connsiteY2" fmla="*/ 0 h 6418053"/>
                <a:gd name="connsiteX3" fmla="*/ 1824209 w 2736302"/>
                <a:gd name="connsiteY3" fmla="*/ 3604747 h 6418053"/>
                <a:gd name="connsiteX4" fmla="*/ 2355302 w 2736302"/>
                <a:gd name="connsiteY4" fmla="*/ 937763 h 6418053"/>
                <a:gd name="connsiteX5" fmla="*/ 2280267 w 2736302"/>
                <a:gd name="connsiteY5" fmla="*/ 4542527 h 6418053"/>
                <a:gd name="connsiteX6" fmla="*/ 2736302 w 2736302"/>
                <a:gd name="connsiteY6" fmla="*/ 5480290 h 6418053"/>
                <a:gd name="connsiteX7" fmla="*/ 1824209 w 2736302"/>
                <a:gd name="connsiteY7" fmla="*/ 5480306 h 6418053"/>
                <a:gd name="connsiteX8" fmla="*/ 1368151 w 2736302"/>
                <a:gd name="connsiteY8" fmla="*/ 6418053 h 6418053"/>
                <a:gd name="connsiteX9" fmla="*/ 912093 w 2736302"/>
                <a:gd name="connsiteY9" fmla="*/ 5480306 h 6418053"/>
                <a:gd name="connsiteX10" fmla="*/ 0 w 2736302"/>
                <a:gd name="connsiteY10" fmla="*/ 5480290 h 6418053"/>
                <a:gd name="connsiteX11" fmla="*/ 456035 w 2736302"/>
                <a:gd name="connsiteY11" fmla="*/ 4542527 h 6418053"/>
                <a:gd name="connsiteX12" fmla="*/ 0 w 2736302"/>
                <a:gd name="connsiteY12" fmla="*/ 3604763 h 6418053"/>
                <a:gd name="connsiteX0" fmla="*/ 457200 w 2736302"/>
                <a:gd name="connsiteY0" fmla="*/ 2137913 h 6418053"/>
                <a:gd name="connsiteX1" fmla="*/ 912093 w 2736302"/>
                <a:gd name="connsiteY1" fmla="*/ 3604747 h 6418053"/>
                <a:gd name="connsiteX2" fmla="*/ 1349101 w 2736302"/>
                <a:gd name="connsiteY2" fmla="*/ 0 h 6418053"/>
                <a:gd name="connsiteX3" fmla="*/ 1824209 w 2736302"/>
                <a:gd name="connsiteY3" fmla="*/ 3604747 h 6418053"/>
                <a:gd name="connsiteX4" fmla="*/ 2355302 w 2736302"/>
                <a:gd name="connsiteY4" fmla="*/ 937763 h 6418053"/>
                <a:gd name="connsiteX5" fmla="*/ 2280267 w 2736302"/>
                <a:gd name="connsiteY5" fmla="*/ 4542527 h 6418053"/>
                <a:gd name="connsiteX6" fmla="*/ 2736302 w 2736302"/>
                <a:gd name="connsiteY6" fmla="*/ 5480290 h 6418053"/>
                <a:gd name="connsiteX7" fmla="*/ 1824209 w 2736302"/>
                <a:gd name="connsiteY7" fmla="*/ 5480306 h 6418053"/>
                <a:gd name="connsiteX8" fmla="*/ 1368151 w 2736302"/>
                <a:gd name="connsiteY8" fmla="*/ 6418053 h 6418053"/>
                <a:gd name="connsiteX9" fmla="*/ 912093 w 2736302"/>
                <a:gd name="connsiteY9" fmla="*/ 5480306 h 6418053"/>
                <a:gd name="connsiteX10" fmla="*/ 0 w 2736302"/>
                <a:gd name="connsiteY10" fmla="*/ 5480290 h 6418053"/>
                <a:gd name="connsiteX11" fmla="*/ 456035 w 2736302"/>
                <a:gd name="connsiteY11" fmla="*/ 4542527 h 6418053"/>
                <a:gd name="connsiteX12" fmla="*/ 457200 w 2736302"/>
                <a:gd name="connsiteY12" fmla="*/ 2137913 h 6418053"/>
                <a:gd name="connsiteX0" fmla="*/ 762000 w 3041102"/>
                <a:gd name="connsiteY0" fmla="*/ 2137913 h 6418053"/>
                <a:gd name="connsiteX1" fmla="*/ 1216893 w 3041102"/>
                <a:gd name="connsiteY1" fmla="*/ 3604747 h 6418053"/>
                <a:gd name="connsiteX2" fmla="*/ 1653901 w 3041102"/>
                <a:gd name="connsiteY2" fmla="*/ 0 h 6418053"/>
                <a:gd name="connsiteX3" fmla="*/ 2129009 w 3041102"/>
                <a:gd name="connsiteY3" fmla="*/ 3604747 h 6418053"/>
                <a:gd name="connsiteX4" fmla="*/ 2660102 w 3041102"/>
                <a:gd name="connsiteY4" fmla="*/ 937763 h 6418053"/>
                <a:gd name="connsiteX5" fmla="*/ 2585067 w 3041102"/>
                <a:gd name="connsiteY5" fmla="*/ 4542527 h 6418053"/>
                <a:gd name="connsiteX6" fmla="*/ 3041102 w 3041102"/>
                <a:gd name="connsiteY6" fmla="*/ 5480290 h 6418053"/>
                <a:gd name="connsiteX7" fmla="*/ 2129009 w 3041102"/>
                <a:gd name="connsiteY7" fmla="*/ 5480306 h 6418053"/>
                <a:gd name="connsiteX8" fmla="*/ 1672951 w 3041102"/>
                <a:gd name="connsiteY8" fmla="*/ 6418053 h 6418053"/>
                <a:gd name="connsiteX9" fmla="*/ 1216893 w 3041102"/>
                <a:gd name="connsiteY9" fmla="*/ 5480306 h 6418053"/>
                <a:gd name="connsiteX10" fmla="*/ 0 w 3041102"/>
                <a:gd name="connsiteY10" fmla="*/ 4756390 h 6418053"/>
                <a:gd name="connsiteX11" fmla="*/ 760835 w 3041102"/>
                <a:gd name="connsiteY11" fmla="*/ 4542527 h 6418053"/>
                <a:gd name="connsiteX12" fmla="*/ 762000 w 3041102"/>
                <a:gd name="connsiteY12" fmla="*/ 2137913 h 6418053"/>
                <a:gd name="connsiteX0" fmla="*/ 762000 w 3041102"/>
                <a:gd name="connsiteY0" fmla="*/ 2137913 h 5480306"/>
                <a:gd name="connsiteX1" fmla="*/ 1216893 w 3041102"/>
                <a:gd name="connsiteY1" fmla="*/ 3604747 h 5480306"/>
                <a:gd name="connsiteX2" fmla="*/ 1653901 w 3041102"/>
                <a:gd name="connsiteY2" fmla="*/ 0 h 5480306"/>
                <a:gd name="connsiteX3" fmla="*/ 2129009 w 3041102"/>
                <a:gd name="connsiteY3" fmla="*/ 3604747 h 5480306"/>
                <a:gd name="connsiteX4" fmla="*/ 2660102 w 3041102"/>
                <a:gd name="connsiteY4" fmla="*/ 937763 h 5480306"/>
                <a:gd name="connsiteX5" fmla="*/ 2585067 w 3041102"/>
                <a:gd name="connsiteY5" fmla="*/ 4542527 h 5480306"/>
                <a:gd name="connsiteX6" fmla="*/ 3041102 w 3041102"/>
                <a:gd name="connsiteY6" fmla="*/ 5480290 h 5480306"/>
                <a:gd name="connsiteX7" fmla="*/ 2129009 w 3041102"/>
                <a:gd name="connsiteY7" fmla="*/ 5480306 h 5480306"/>
                <a:gd name="connsiteX8" fmla="*/ 1615801 w 3041102"/>
                <a:gd name="connsiteY8" fmla="*/ 4970253 h 5480306"/>
                <a:gd name="connsiteX9" fmla="*/ 1216893 w 3041102"/>
                <a:gd name="connsiteY9" fmla="*/ 5480306 h 5480306"/>
                <a:gd name="connsiteX10" fmla="*/ 0 w 3041102"/>
                <a:gd name="connsiteY10" fmla="*/ 4756390 h 5480306"/>
                <a:gd name="connsiteX11" fmla="*/ 760835 w 3041102"/>
                <a:gd name="connsiteY11" fmla="*/ 4542527 h 5480306"/>
                <a:gd name="connsiteX12" fmla="*/ 762000 w 3041102"/>
                <a:gd name="connsiteY12" fmla="*/ 2137913 h 5480306"/>
                <a:gd name="connsiteX0" fmla="*/ 762000 w 3041102"/>
                <a:gd name="connsiteY0" fmla="*/ 2137913 h 5480306"/>
                <a:gd name="connsiteX1" fmla="*/ 1216893 w 3041102"/>
                <a:gd name="connsiteY1" fmla="*/ 3604747 h 5480306"/>
                <a:gd name="connsiteX2" fmla="*/ 1653901 w 3041102"/>
                <a:gd name="connsiteY2" fmla="*/ 0 h 5480306"/>
                <a:gd name="connsiteX3" fmla="*/ 2129009 w 3041102"/>
                <a:gd name="connsiteY3" fmla="*/ 3604747 h 5480306"/>
                <a:gd name="connsiteX4" fmla="*/ 2660102 w 3041102"/>
                <a:gd name="connsiteY4" fmla="*/ 937763 h 5480306"/>
                <a:gd name="connsiteX5" fmla="*/ 2585067 w 3041102"/>
                <a:gd name="connsiteY5" fmla="*/ 4542527 h 5480306"/>
                <a:gd name="connsiteX6" fmla="*/ 3041102 w 3041102"/>
                <a:gd name="connsiteY6" fmla="*/ 5480290 h 5480306"/>
                <a:gd name="connsiteX7" fmla="*/ 2129009 w 3041102"/>
                <a:gd name="connsiteY7" fmla="*/ 5480306 h 5480306"/>
                <a:gd name="connsiteX8" fmla="*/ 1615801 w 3041102"/>
                <a:gd name="connsiteY8" fmla="*/ 4970253 h 5480306"/>
                <a:gd name="connsiteX9" fmla="*/ 1121643 w 3041102"/>
                <a:gd name="connsiteY9" fmla="*/ 4832606 h 5480306"/>
                <a:gd name="connsiteX10" fmla="*/ 0 w 3041102"/>
                <a:gd name="connsiteY10" fmla="*/ 4756390 h 5480306"/>
                <a:gd name="connsiteX11" fmla="*/ 760835 w 3041102"/>
                <a:gd name="connsiteY11" fmla="*/ 4542527 h 5480306"/>
                <a:gd name="connsiteX12" fmla="*/ 762000 w 3041102"/>
                <a:gd name="connsiteY12" fmla="*/ 2137913 h 5480306"/>
                <a:gd name="connsiteX0" fmla="*/ 762000 w 3041102"/>
                <a:gd name="connsiteY0" fmla="*/ 2137913 h 5480290"/>
                <a:gd name="connsiteX1" fmla="*/ 1216893 w 3041102"/>
                <a:gd name="connsiteY1" fmla="*/ 3604747 h 5480290"/>
                <a:gd name="connsiteX2" fmla="*/ 1653901 w 3041102"/>
                <a:gd name="connsiteY2" fmla="*/ 0 h 5480290"/>
                <a:gd name="connsiteX3" fmla="*/ 2129009 w 3041102"/>
                <a:gd name="connsiteY3" fmla="*/ 3604747 h 5480290"/>
                <a:gd name="connsiteX4" fmla="*/ 2660102 w 3041102"/>
                <a:gd name="connsiteY4" fmla="*/ 937763 h 5480290"/>
                <a:gd name="connsiteX5" fmla="*/ 2585067 w 3041102"/>
                <a:gd name="connsiteY5" fmla="*/ 4542527 h 5480290"/>
                <a:gd name="connsiteX6" fmla="*/ 3041102 w 3041102"/>
                <a:gd name="connsiteY6" fmla="*/ 5480290 h 5480290"/>
                <a:gd name="connsiteX7" fmla="*/ 2224259 w 3041102"/>
                <a:gd name="connsiteY7" fmla="*/ 4946906 h 5480290"/>
                <a:gd name="connsiteX8" fmla="*/ 1615801 w 3041102"/>
                <a:gd name="connsiteY8" fmla="*/ 4970253 h 5480290"/>
                <a:gd name="connsiteX9" fmla="*/ 1121643 w 3041102"/>
                <a:gd name="connsiteY9" fmla="*/ 4832606 h 5480290"/>
                <a:gd name="connsiteX10" fmla="*/ 0 w 3041102"/>
                <a:gd name="connsiteY10" fmla="*/ 4756390 h 5480290"/>
                <a:gd name="connsiteX11" fmla="*/ 760835 w 3041102"/>
                <a:gd name="connsiteY11" fmla="*/ 4542527 h 5480290"/>
                <a:gd name="connsiteX12" fmla="*/ 762000 w 3041102"/>
                <a:gd name="connsiteY12" fmla="*/ 2137913 h 5480290"/>
                <a:gd name="connsiteX0" fmla="*/ 762000 w 3345902"/>
                <a:gd name="connsiteY0" fmla="*/ 2137913 h 4970253"/>
                <a:gd name="connsiteX1" fmla="*/ 1216893 w 3345902"/>
                <a:gd name="connsiteY1" fmla="*/ 3604747 h 4970253"/>
                <a:gd name="connsiteX2" fmla="*/ 1653901 w 3345902"/>
                <a:gd name="connsiteY2" fmla="*/ 0 h 4970253"/>
                <a:gd name="connsiteX3" fmla="*/ 2129009 w 3345902"/>
                <a:gd name="connsiteY3" fmla="*/ 3604747 h 4970253"/>
                <a:gd name="connsiteX4" fmla="*/ 2660102 w 3345902"/>
                <a:gd name="connsiteY4" fmla="*/ 937763 h 4970253"/>
                <a:gd name="connsiteX5" fmla="*/ 2585067 w 3345902"/>
                <a:gd name="connsiteY5" fmla="*/ 4542527 h 4970253"/>
                <a:gd name="connsiteX6" fmla="*/ 3345902 w 3345902"/>
                <a:gd name="connsiteY6" fmla="*/ 4508740 h 4970253"/>
                <a:gd name="connsiteX7" fmla="*/ 2224259 w 3345902"/>
                <a:gd name="connsiteY7" fmla="*/ 4946906 h 4970253"/>
                <a:gd name="connsiteX8" fmla="*/ 1615801 w 3345902"/>
                <a:gd name="connsiteY8" fmla="*/ 4970253 h 4970253"/>
                <a:gd name="connsiteX9" fmla="*/ 1121643 w 3345902"/>
                <a:gd name="connsiteY9" fmla="*/ 4832606 h 4970253"/>
                <a:gd name="connsiteX10" fmla="*/ 0 w 3345902"/>
                <a:gd name="connsiteY10" fmla="*/ 4756390 h 4970253"/>
                <a:gd name="connsiteX11" fmla="*/ 760835 w 3345902"/>
                <a:gd name="connsiteY11" fmla="*/ 4542527 h 4970253"/>
                <a:gd name="connsiteX12" fmla="*/ 762000 w 3345902"/>
                <a:gd name="connsiteY12" fmla="*/ 2137913 h 4970253"/>
                <a:gd name="connsiteX0" fmla="*/ 762000 w 3345902"/>
                <a:gd name="connsiteY0" fmla="*/ 2137913 h 4970253"/>
                <a:gd name="connsiteX1" fmla="*/ 1216893 w 3345902"/>
                <a:gd name="connsiteY1" fmla="*/ 3604747 h 4970253"/>
                <a:gd name="connsiteX2" fmla="*/ 1653901 w 3345902"/>
                <a:gd name="connsiteY2" fmla="*/ 0 h 4970253"/>
                <a:gd name="connsiteX3" fmla="*/ 2129009 w 3345902"/>
                <a:gd name="connsiteY3" fmla="*/ 3604747 h 4970253"/>
                <a:gd name="connsiteX4" fmla="*/ 2736302 w 3345902"/>
                <a:gd name="connsiteY4" fmla="*/ 1585463 h 4970253"/>
                <a:gd name="connsiteX5" fmla="*/ 2585067 w 3345902"/>
                <a:gd name="connsiteY5" fmla="*/ 4542527 h 4970253"/>
                <a:gd name="connsiteX6" fmla="*/ 3345902 w 3345902"/>
                <a:gd name="connsiteY6" fmla="*/ 4508740 h 4970253"/>
                <a:gd name="connsiteX7" fmla="*/ 2224259 w 3345902"/>
                <a:gd name="connsiteY7" fmla="*/ 4946906 h 4970253"/>
                <a:gd name="connsiteX8" fmla="*/ 1615801 w 3345902"/>
                <a:gd name="connsiteY8" fmla="*/ 4970253 h 4970253"/>
                <a:gd name="connsiteX9" fmla="*/ 1121643 w 3345902"/>
                <a:gd name="connsiteY9" fmla="*/ 4832606 h 4970253"/>
                <a:gd name="connsiteX10" fmla="*/ 0 w 3345902"/>
                <a:gd name="connsiteY10" fmla="*/ 4756390 h 4970253"/>
                <a:gd name="connsiteX11" fmla="*/ 760835 w 3345902"/>
                <a:gd name="connsiteY11" fmla="*/ 4542527 h 4970253"/>
                <a:gd name="connsiteX12" fmla="*/ 762000 w 3345902"/>
                <a:gd name="connsiteY12" fmla="*/ 2137913 h 4970253"/>
                <a:gd name="connsiteX0" fmla="*/ 762000 w 3345902"/>
                <a:gd name="connsiteY0" fmla="*/ 2137913 h 4970253"/>
                <a:gd name="connsiteX1" fmla="*/ 1216893 w 3345902"/>
                <a:gd name="connsiteY1" fmla="*/ 3604747 h 4970253"/>
                <a:gd name="connsiteX2" fmla="*/ 1653901 w 3345902"/>
                <a:gd name="connsiteY2" fmla="*/ 0 h 4970253"/>
                <a:gd name="connsiteX3" fmla="*/ 2129009 w 3345902"/>
                <a:gd name="connsiteY3" fmla="*/ 3604747 h 4970253"/>
                <a:gd name="connsiteX4" fmla="*/ 2736302 w 3345902"/>
                <a:gd name="connsiteY4" fmla="*/ 1585463 h 4970253"/>
                <a:gd name="connsiteX5" fmla="*/ 2585067 w 3345902"/>
                <a:gd name="connsiteY5" fmla="*/ 4542527 h 4970253"/>
                <a:gd name="connsiteX6" fmla="*/ 3345902 w 3345902"/>
                <a:gd name="connsiteY6" fmla="*/ 4508740 h 4970253"/>
                <a:gd name="connsiteX7" fmla="*/ 2224259 w 3345902"/>
                <a:gd name="connsiteY7" fmla="*/ 4946906 h 4970253"/>
                <a:gd name="connsiteX8" fmla="*/ 1615801 w 3345902"/>
                <a:gd name="connsiteY8" fmla="*/ 4970253 h 4970253"/>
                <a:gd name="connsiteX9" fmla="*/ 1121643 w 3345902"/>
                <a:gd name="connsiteY9" fmla="*/ 4832606 h 4970253"/>
                <a:gd name="connsiteX10" fmla="*/ 0 w 3345902"/>
                <a:gd name="connsiteY10" fmla="*/ 4756390 h 4970253"/>
                <a:gd name="connsiteX11" fmla="*/ 760835 w 3345902"/>
                <a:gd name="connsiteY11" fmla="*/ 4542527 h 4970253"/>
                <a:gd name="connsiteX12" fmla="*/ 762000 w 3345902"/>
                <a:gd name="connsiteY12" fmla="*/ 2137913 h 4970253"/>
                <a:gd name="connsiteX0" fmla="*/ 361950 w 3345902"/>
                <a:gd name="connsiteY0" fmla="*/ 1509263 h 4970253"/>
                <a:gd name="connsiteX1" fmla="*/ 1216893 w 3345902"/>
                <a:gd name="connsiteY1" fmla="*/ 3604747 h 4970253"/>
                <a:gd name="connsiteX2" fmla="*/ 1653901 w 3345902"/>
                <a:gd name="connsiteY2" fmla="*/ 0 h 4970253"/>
                <a:gd name="connsiteX3" fmla="*/ 2129009 w 3345902"/>
                <a:gd name="connsiteY3" fmla="*/ 3604747 h 4970253"/>
                <a:gd name="connsiteX4" fmla="*/ 2736302 w 3345902"/>
                <a:gd name="connsiteY4" fmla="*/ 1585463 h 4970253"/>
                <a:gd name="connsiteX5" fmla="*/ 2585067 w 3345902"/>
                <a:gd name="connsiteY5" fmla="*/ 4542527 h 4970253"/>
                <a:gd name="connsiteX6" fmla="*/ 3345902 w 3345902"/>
                <a:gd name="connsiteY6" fmla="*/ 4508740 h 4970253"/>
                <a:gd name="connsiteX7" fmla="*/ 2224259 w 3345902"/>
                <a:gd name="connsiteY7" fmla="*/ 4946906 h 4970253"/>
                <a:gd name="connsiteX8" fmla="*/ 1615801 w 3345902"/>
                <a:gd name="connsiteY8" fmla="*/ 4970253 h 4970253"/>
                <a:gd name="connsiteX9" fmla="*/ 1121643 w 3345902"/>
                <a:gd name="connsiteY9" fmla="*/ 4832606 h 4970253"/>
                <a:gd name="connsiteX10" fmla="*/ 0 w 3345902"/>
                <a:gd name="connsiteY10" fmla="*/ 4756390 h 4970253"/>
                <a:gd name="connsiteX11" fmla="*/ 760835 w 3345902"/>
                <a:gd name="connsiteY11" fmla="*/ 4542527 h 4970253"/>
                <a:gd name="connsiteX12" fmla="*/ 361950 w 3345902"/>
                <a:gd name="connsiteY12" fmla="*/ 1509263 h 4970253"/>
                <a:gd name="connsiteX0" fmla="*/ 361950 w 3345902"/>
                <a:gd name="connsiteY0" fmla="*/ 1509263 h 4970253"/>
                <a:gd name="connsiteX1" fmla="*/ 1216893 w 3345902"/>
                <a:gd name="connsiteY1" fmla="*/ 3604747 h 4970253"/>
                <a:gd name="connsiteX2" fmla="*/ 1653901 w 3345902"/>
                <a:gd name="connsiteY2" fmla="*/ 0 h 4970253"/>
                <a:gd name="connsiteX3" fmla="*/ 2129009 w 3345902"/>
                <a:gd name="connsiteY3" fmla="*/ 3604747 h 4970253"/>
                <a:gd name="connsiteX4" fmla="*/ 2736302 w 3345902"/>
                <a:gd name="connsiteY4" fmla="*/ 1585463 h 4970253"/>
                <a:gd name="connsiteX5" fmla="*/ 2585067 w 3345902"/>
                <a:gd name="connsiteY5" fmla="*/ 4542527 h 4970253"/>
                <a:gd name="connsiteX6" fmla="*/ 3345902 w 3345902"/>
                <a:gd name="connsiteY6" fmla="*/ 4508740 h 4970253"/>
                <a:gd name="connsiteX7" fmla="*/ 2224259 w 3345902"/>
                <a:gd name="connsiteY7" fmla="*/ 4946906 h 4970253"/>
                <a:gd name="connsiteX8" fmla="*/ 1615801 w 3345902"/>
                <a:gd name="connsiteY8" fmla="*/ 4970253 h 4970253"/>
                <a:gd name="connsiteX9" fmla="*/ 1121643 w 3345902"/>
                <a:gd name="connsiteY9" fmla="*/ 4832606 h 4970253"/>
                <a:gd name="connsiteX10" fmla="*/ 0 w 3345902"/>
                <a:gd name="connsiteY10" fmla="*/ 4756390 h 4970253"/>
                <a:gd name="connsiteX11" fmla="*/ 760835 w 3345902"/>
                <a:gd name="connsiteY11" fmla="*/ 4542527 h 4970253"/>
                <a:gd name="connsiteX12" fmla="*/ 361950 w 3345902"/>
                <a:gd name="connsiteY12" fmla="*/ 1509263 h 4970253"/>
                <a:gd name="connsiteX0" fmla="*/ 361950 w 3345902"/>
                <a:gd name="connsiteY0" fmla="*/ 1509263 h 4970253"/>
                <a:gd name="connsiteX1" fmla="*/ 1216893 w 3345902"/>
                <a:gd name="connsiteY1" fmla="*/ 3604747 h 4970253"/>
                <a:gd name="connsiteX2" fmla="*/ 1653901 w 3345902"/>
                <a:gd name="connsiteY2" fmla="*/ 0 h 4970253"/>
                <a:gd name="connsiteX3" fmla="*/ 2129009 w 3345902"/>
                <a:gd name="connsiteY3" fmla="*/ 3604747 h 4970253"/>
                <a:gd name="connsiteX4" fmla="*/ 2736302 w 3345902"/>
                <a:gd name="connsiteY4" fmla="*/ 1585463 h 4970253"/>
                <a:gd name="connsiteX5" fmla="*/ 2585067 w 3345902"/>
                <a:gd name="connsiteY5" fmla="*/ 4542527 h 4970253"/>
                <a:gd name="connsiteX6" fmla="*/ 3345902 w 3345902"/>
                <a:gd name="connsiteY6" fmla="*/ 4508740 h 4970253"/>
                <a:gd name="connsiteX7" fmla="*/ 2224259 w 3345902"/>
                <a:gd name="connsiteY7" fmla="*/ 4946906 h 4970253"/>
                <a:gd name="connsiteX8" fmla="*/ 1615801 w 3345902"/>
                <a:gd name="connsiteY8" fmla="*/ 4970253 h 4970253"/>
                <a:gd name="connsiteX9" fmla="*/ 1121643 w 3345902"/>
                <a:gd name="connsiteY9" fmla="*/ 4832606 h 4970253"/>
                <a:gd name="connsiteX10" fmla="*/ 0 w 3345902"/>
                <a:gd name="connsiteY10" fmla="*/ 4756390 h 4970253"/>
                <a:gd name="connsiteX11" fmla="*/ 760835 w 3345902"/>
                <a:gd name="connsiteY11" fmla="*/ 4542527 h 4970253"/>
                <a:gd name="connsiteX12" fmla="*/ 361950 w 3345902"/>
                <a:gd name="connsiteY12" fmla="*/ 1509263 h 4970253"/>
                <a:gd name="connsiteX0" fmla="*/ 361950 w 3345902"/>
                <a:gd name="connsiteY0" fmla="*/ 1509263 h 4970253"/>
                <a:gd name="connsiteX1" fmla="*/ 1216893 w 3345902"/>
                <a:gd name="connsiteY1" fmla="*/ 3604747 h 4970253"/>
                <a:gd name="connsiteX2" fmla="*/ 1653901 w 3345902"/>
                <a:gd name="connsiteY2" fmla="*/ 0 h 4970253"/>
                <a:gd name="connsiteX3" fmla="*/ 2129009 w 3345902"/>
                <a:gd name="connsiteY3" fmla="*/ 3604747 h 4970253"/>
                <a:gd name="connsiteX4" fmla="*/ 2736302 w 3345902"/>
                <a:gd name="connsiteY4" fmla="*/ 1585463 h 4970253"/>
                <a:gd name="connsiteX5" fmla="*/ 2585067 w 3345902"/>
                <a:gd name="connsiteY5" fmla="*/ 4542527 h 4970253"/>
                <a:gd name="connsiteX6" fmla="*/ 3345902 w 3345902"/>
                <a:gd name="connsiteY6" fmla="*/ 4508740 h 4970253"/>
                <a:gd name="connsiteX7" fmla="*/ 2224259 w 3345902"/>
                <a:gd name="connsiteY7" fmla="*/ 4946906 h 4970253"/>
                <a:gd name="connsiteX8" fmla="*/ 1615801 w 3345902"/>
                <a:gd name="connsiteY8" fmla="*/ 4970253 h 4970253"/>
                <a:gd name="connsiteX9" fmla="*/ 1121643 w 3345902"/>
                <a:gd name="connsiteY9" fmla="*/ 4832606 h 4970253"/>
                <a:gd name="connsiteX10" fmla="*/ 0 w 3345902"/>
                <a:gd name="connsiteY10" fmla="*/ 4756390 h 4970253"/>
                <a:gd name="connsiteX11" fmla="*/ 760835 w 3345902"/>
                <a:gd name="connsiteY11" fmla="*/ 4542527 h 4970253"/>
                <a:gd name="connsiteX12" fmla="*/ 361950 w 3345902"/>
                <a:gd name="connsiteY12" fmla="*/ 1509263 h 4970253"/>
                <a:gd name="connsiteX0" fmla="*/ 361950 w 3345902"/>
                <a:gd name="connsiteY0" fmla="*/ 1509263 h 4970253"/>
                <a:gd name="connsiteX1" fmla="*/ 1216893 w 3345902"/>
                <a:gd name="connsiteY1" fmla="*/ 3604747 h 4970253"/>
                <a:gd name="connsiteX2" fmla="*/ 1653901 w 3345902"/>
                <a:gd name="connsiteY2" fmla="*/ 0 h 4970253"/>
                <a:gd name="connsiteX3" fmla="*/ 2129009 w 3345902"/>
                <a:gd name="connsiteY3" fmla="*/ 3604747 h 4970253"/>
                <a:gd name="connsiteX4" fmla="*/ 2736302 w 3345902"/>
                <a:gd name="connsiteY4" fmla="*/ 1585463 h 4970253"/>
                <a:gd name="connsiteX5" fmla="*/ 2585067 w 3345902"/>
                <a:gd name="connsiteY5" fmla="*/ 4542527 h 4970253"/>
                <a:gd name="connsiteX6" fmla="*/ 3345902 w 3345902"/>
                <a:gd name="connsiteY6" fmla="*/ 4508740 h 4970253"/>
                <a:gd name="connsiteX7" fmla="*/ 2224259 w 3345902"/>
                <a:gd name="connsiteY7" fmla="*/ 4946906 h 4970253"/>
                <a:gd name="connsiteX8" fmla="*/ 1615801 w 3345902"/>
                <a:gd name="connsiteY8" fmla="*/ 4970253 h 4970253"/>
                <a:gd name="connsiteX9" fmla="*/ 1121643 w 3345902"/>
                <a:gd name="connsiteY9" fmla="*/ 4832606 h 4970253"/>
                <a:gd name="connsiteX10" fmla="*/ 0 w 3345902"/>
                <a:gd name="connsiteY10" fmla="*/ 4756390 h 4970253"/>
                <a:gd name="connsiteX11" fmla="*/ 760835 w 3345902"/>
                <a:gd name="connsiteY11" fmla="*/ 4542527 h 4970253"/>
                <a:gd name="connsiteX12" fmla="*/ 361950 w 3345902"/>
                <a:gd name="connsiteY12" fmla="*/ 1509263 h 4970253"/>
                <a:gd name="connsiteX0" fmla="*/ 361950 w 3345902"/>
                <a:gd name="connsiteY0" fmla="*/ 1509263 h 4970253"/>
                <a:gd name="connsiteX1" fmla="*/ 1216893 w 3345902"/>
                <a:gd name="connsiteY1" fmla="*/ 3604747 h 4970253"/>
                <a:gd name="connsiteX2" fmla="*/ 1653901 w 3345902"/>
                <a:gd name="connsiteY2" fmla="*/ 0 h 4970253"/>
                <a:gd name="connsiteX3" fmla="*/ 2090909 w 3345902"/>
                <a:gd name="connsiteY3" fmla="*/ 3585697 h 4970253"/>
                <a:gd name="connsiteX4" fmla="*/ 2736302 w 3345902"/>
                <a:gd name="connsiteY4" fmla="*/ 1585463 h 4970253"/>
                <a:gd name="connsiteX5" fmla="*/ 2585067 w 3345902"/>
                <a:gd name="connsiteY5" fmla="*/ 4542527 h 4970253"/>
                <a:gd name="connsiteX6" fmla="*/ 3345902 w 3345902"/>
                <a:gd name="connsiteY6" fmla="*/ 4508740 h 4970253"/>
                <a:gd name="connsiteX7" fmla="*/ 2224259 w 3345902"/>
                <a:gd name="connsiteY7" fmla="*/ 4946906 h 4970253"/>
                <a:gd name="connsiteX8" fmla="*/ 1615801 w 3345902"/>
                <a:gd name="connsiteY8" fmla="*/ 4970253 h 4970253"/>
                <a:gd name="connsiteX9" fmla="*/ 1121643 w 3345902"/>
                <a:gd name="connsiteY9" fmla="*/ 4832606 h 4970253"/>
                <a:gd name="connsiteX10" fmla="*/ 0 w 3345902"/>
                <a:gd name="connsiteY10" fmla="*/ 4756390 h 4970253"/>
                <a:gd name="connsiteX11" fmla="*/ 760835 w 3345902"/>
                <a:gd name="connsiteY11" fmla="*/ 4542527 h 4970253"/>
                <a:gd name="connsiteX12" fmla="*/ 361950 w 3345902"/>
                <a:gd name="connsiteY12" fmla="*/ 1509263 h 4970253"/>
                <a:gd name="connsiteX0" fmla="*/ 361950 w 3345902"/>
                <a:gd name="connsiteY0" fmla="*/ 1509263 h 4970253"/>
                <a:gd name="connsiteX1" fmla="*/ 1216893 w 3345902"/>
                <a:gd name="connsiteY1" fmla="*/ 3604747 h 4970253"/>
                <a:gd name="connsiteX2" fmla="*/ 1653901 w 3345902"/>
                <a:gd name="connsiteY2" fmla="*/ 0 h 4970253"/>
                <a:gd name="connsiteX3" fmla="*/ 2090909 w 3345902"/>
                <a:gd name="connsiteY3" fmla="*/ 3585697 h 4970253"/>
                <a:gd name="connsiteX4" fmla="*/ 2736302 w 3345902"/>
                <a:gd name="connsiteY4" fmla="*/ 1585463 h 4970253"/>
                <a:gd name="connsiteX5" fmla="*/ 2585067 w 3345902"/>
                <a:gd name="connsiteY5" fmla="*/ 4542527 h 4970253"/>
                <a:gd name="connsiteX6" fmla="*/ 3345902 w 3345902"/>
                <a:gd name="connsiteY6" fmla="*/ 4508740 h 4970253"/>
                <a:gd name="connsiteX7" fmla="*/ 2224259 w 3345902"/>
                <a:gd name="connsiteY7" fmla="*/ 4946906 h 4970253"/>
                <a:gd name="connsiteX8" fmla="*/ 1615801 w 3345902"/>
                <a:gd name="connsiteY8" fmla="*/ 4970253 h 4970253"/>
                <a:gd name="connsiteX9" fmla="*/ 1121643 w 3345902"/>
                <a:gd name="connsiteY9" fmla="*/ 4832606 h 4970253"/>
                <a:gd name="connsiteX10" fmla="*/ 0 w 3345902"/>
                <a:gd name="connsiteY10" fmla="*/ 4756390 h 4970253"/>
                <a:gd name="connsiteX11" fmla="*/ 760835 w 3345902"/>
                <a:gd name="connsiteY11" fmla="*/ 4542527 h 4970253"/>
                <a:gd name="connsiteX12" fmla="*/ 361950 w 3345902"/>
                <a:gd name="connsiteY12" fmla="*/ 1509263 h 4970253"/>
                <a:gd name="connsiteX0" fmla="*/ 247650 w 3231602"/>
                <a:gd name="connsiteY0" fmla="*/ 1509263 h 4970253"/>
                <a:gd name="connsiteX1" fmla="*/ 1102593 w 3231602"/>
                <a:gd name="connsiteY1" fmla="*/ 3604747 h 4970253"/>
                <a:gd name="connsiteX2" fmla="*/ 1539601 w 3231602"/>
                <a:gd name="connsiteY2" fmla="*/ 0 h 4970253"/>
                <a:gd name="connsiteX3" fmla="*/ 1976609 w 3231602"/>
                <a:gd name="connsiteY3" fmla="*/ 3585697 h 4970253"/>
                <a:gd name="connsiteX4" fmla="*/ 2622002 w 3231602"/>
                <a:gd name="connsiteY4" fmla="*/ 1585463 h 4970253"/>
                <a:gd name="connsiteX5" fmla="*/ 2470767 w 3231602"/>
                <a:gd name="connsiteY5" fmla="*/ 4542527 h 4970253"/>
                <a:gd name="connsiteX6" fmla="*/ 3231602 w 3231602"/>
                <a:gd name="connsiteY6" fmla="*/ 4508740 h 4970253"/>
                <a:gd name="connsiteX7" fmla="*/ 2109959 w 3231602"/>
                <a:gd name="connsiteY7" fmla="*/ 4946906 h 4970253"/>
                <a:gd name="connsiteX8" fmla="*/ 1501501 w 3231602"/>
                <a:gd name="connsiteY8" fmla="*/ 4970253 h 4970253"/>
                <a:gd name="connsiteX9" fmla="*/ 1007343 w 3231602"/>
                <a:gd name="connsiteY9" fmla="*/ 4832606 h 4970253"/>
                <a:gd name="connsiteX10" fmla="*/ 0 w 3231602"/>
                <a:gd name="connsiteY10" fmla="*/ 3099040 h 4970253"/>
                <a:gd name="connsiteX11" fmla="*/ 646535 w 3231602"/>
                <a:gd name="connsiteY11" fmla="*/ 4542527 h 4970253"/>
                <a:gd name="connsiteX12" fmla="*/ 247650 w 3231602"/>
                <a:gd name="connsiteY12" fmla="*/ 1509263 h 4970253"/>
                <a:gd name="connsiteX0" fmla="*/ 0 w 2983952"/>
                <a:gd name="connsiteY0" fmla="*/ 1509263 h 4970253"/>
                <a:gd name="connsiteX1" fmla="*/ 854943 w 2983952"/>
                <a:gd name="connsiteY1" fmla="*/ 3604747 h 4970253"/>
                <a:gd name="connsiteX2" fmla="*/ 1291951 w 2983952"/>
                <a:gd name="connsiteY2" fmla="*/ 0 h 4970253"/>
                <a:gd name="connsiteX3" fmla="*/ 1728959 w 2983952"/>
                <a:gd name="connsiteY3" fmla="*/ 3585697 h 4970253"/>
                <a:gd name="connsiteX4" fmla="*/ 2374352 w 2983952"/>
                <a:gd name="connsiteY4" fmla="*/ 1585463 h 4970253"/>
                <a:gd name="connsiteX5" fmla="*/ 2223117 w 2983952"/>
                <a:gd name="connsiteY5" fmla="*/ 4542527 h 4970253"/>
                <a:gd name="connsiteX6" fmla="*/ 2983952 w 2983952"/>
                <a:gd name="connsiteY6" fmla="*/ 4508740 h 4970253"/>
                <a:gd name="connsiteX7" fmla="*/ 1862309 w 2983952"/>
                <a:gd name="connsiteY7" fmla="*/ 4946906 h 4970253"/>
                <a:gd name="connsiteX8" fmla="*/ 1253851 w 2983952"/>
                <a:gd name="connsiteY8" fmla="*/ 4970253 h 4970253"/>
                <a:gd name="connsiteX9" fmla="*/ 759693 w 2983952"/>
                <a:gd name="connsiteY9" fmla="*/ 4832606 h 4970253"/>
                <a:gd name="connsiteX10" fmla="*/ 476250 w 2983952"/>
                <a:gd name="connsiteY10" fmla="*/ 4680190 h 4970253"/>
                <a:gd name="connsiteX11" fmla="*/ 398885 w 2983952"/>
                <a:gd name="connsiteY11" fmla="*/ 4542527 h 4970253"/>
                <a:gd name="connsiteX12" fmla="*/ 0 w 2983952"/>
                <a:gd name="connsiteY12" fmla="*/ 1509263 h 4970253"/>
                <a:gd name="connsiteX0" fmla="*/ 0 w 2374352"/>
                <a:gd name="connsiteY0" fmla="*/ 1509263 h 4970253"/>
                <a:gd name="connsiteX1" fmla="*/ 854943 w 2374352"/>
                <a:gd name="connsiteY1" fmla="*/ 3604747 h 4970253"/>
                <a:gd name="connsiteX2" fmla="*/ 1291951 w 2374352"/>
                <a:gd name="connsiteY2" fmla="*/ 0 h 4970253"/>
                <a:gd name="connsiteX3" fmla="*/ 1728959 w 2374352"/>
                <a:gd name="connsiteY3" fmla="*/ 3585697 h 4970253"/>
                <a:gd name="connsiteX4" fmla="*/ 2374352 w 2374352"/>
                <a:gd name="connsiteY4" fmla="*/ 1585463 h 4970253"/>
                <a:gd name="connsiteX5" fmla="*/ 2223117 w 2374352"/>
                <a:gd name="connsiteY5" fmla="*/ 4542527 h 4970253"/>
                <a:gd name="connsiteX6" fmla="*/ 2164802 w 2374352"/>
                <a:gd name="connsiteY6" fmla="*/ 4661140 h 4970253"/>
                <a:gd name="connsiteX7" fmla="*/ 1862309 w 2374352"/>
                <a:gd name="connsiteY7" fmla="*/ 4946906 h 4970253"/>
                <a:gd name="connsiteX8" fmla="*/ 1253851 w 2374352"/>
                <a:gd name="connsiteY8" fmla="*/ 4970253 h 4970253"/>
                <a:gd name="connsiteX9" fmla="*/ 759693 w 2374352"/>
                <a:gd name="connsiteY9" fmla="*/ 4832606 h 4970253"/>
                <a:gd name="connsiteX10" fmla="*/ 476250 w 2374352"/>
                <a:gd name="connsiteY10" fmla="*/ 4680190 h 4970253"/>
                <a:gd name="connsiteX11" fmla="*/ 398885 w 2374352"/>
                <a:gd name="connsiteY11" fmla="*/ 4542527 h 4970253"/>
                <a:gd name="connsiteX12" fmla="*/ 0 w 2374352"/>
                <a:gd name="connsiteY12" fmla="*/ 1509263 h 4970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74352" h="4970253">
                  <a:moveTo>
                    <a:pt x="0" y="1509263"/>
                  </a:moveTo>
                  <a:lnTo>
                    <a:pt x="854943" y="3604747"/>
                  </a:lnTo>
                  <a:cubicBezTo>
                    <a:pt x="1000612" y="2403165"/>
                    <a:pt x="1070082" y="725332"/>
                    <a:pt x="1291951" y="0"/>
                  </a:cubicBezTo>
                  <a:cubicBezTo>
                    <a:pt x="1297920" y="2230282"/>
                    <a:pt x="1037190" y="3927165"/>
                    <a:pt x="1728959" y="3585697"/>
                  </a:cubicBezTo>
                  <a:cubicBezTo>
                    <a:pt x="2096490" y="2499852"/>
                    <a:pt x="2159221" y="2252208"/>
                    <a:pt x="2374352" y="1585463"/>
                  </a:cubicBezTo>
                  <a:cubicBezTo>
                    <a:pt x="2038190" y="3580801"/>
                    <a:pt x="2273529" y="3556839"/>
                    <a:pt x="2223117" y="4542527"/>
                  </a:cubicBezTo>
                  <a:lnTo>
                    <a:pt x="2164802" y="4661140"/>
                  </a:lnTo>
                  <a:lnTo>
                    <a:pt x="1862309" y="4946906"/>
                  </a:lnTo>
                  <a:lnTo>
                    <a:pt x="1253851" y="4970253"/>
                  </a:lnTo>
                  <a:lnTo>
                    <a:pt x="759693" y="4832606"/>
                  </a:lnTo>
                  <a:lnTo>
                    <a:pt x="476250" y="4680190"/>
                  </a:lnTo>
                  <a:lnTo>
                    <a:pt x="398885" y="4542527"/>
                  </a:lnTo>
                  <a:cubicBezTo>
                    <a:pt x="399273" y="3740989"/>
                    <a:pt x="780662" y="4292001"/>
                    <a:pt x="0" y="1509263"/>
                  </a:cubicBezTo>
                  <a:close/>
                </a:path>
              </a:pathLst>
            </a:custGeom>
            <a:solidFill>
              <a:srgbClr val="33CC33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สี่เหลี่ยมผืนผ้า 3"/>
            <p:cNvSpPr/>
            <p:nvPr/>
          </p:nvSpPr>
          <p:spPr>
            <a:xfrm>
              <a:off x="0" y="0"/>
              <a:ext cx="5715000" cy="1547664"/>
            </a:xfrm>
            <a:prstGeom prst="rect">
              <a:avLst/>
            </a:prstGeom>
            <a:solidFill>
              <a:srgbClr val="99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1" name="รูปภาพ 70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20313" y1="12565" x2="3646" y2="340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3724" y="179061"/>
              <a:ext cx="797224" cy="795516"/>
            </a:xfrm>
            <a:prstGeom prst="rect">
              <a:avLst/>
            </a:prstGeom>
            <a:ln>
              <a:noFill/>
            </a:ln>
            <a:effectLst>
              <a:outerShdw blurRad="139700" dist="139700" dir="2700000" sx="87000" sy="87000" algn="tl" rotWithShape="0">
                <a:srgbClr val="333333"/>
              </a:outerShdw>
            </a:effectLst>
          </p:spPr>
        </p:pic>
        <p:sp>
          <p:nvSpPr>
            <p:cNvPr id="72" name="TextBox 71"/>
            <p:cNvSpPr txBox="1"/>
            <p:nvPr/>
          </p:nvSpPr>
          <p:spPr>
            <a:xfrm>
              <a:off x="3117431" y="962889"/>
              <a:ext cx="26308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                              </a:t>
              </a:r>
              <a:r>
                <a:rPr lang="th-TH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กรมป่าไม้</a:t>
              </a:r>
            </a:p>
            <a:p>
              <a:pPr algn="r"/>
              <a:r>
                <a:rPr lang="th-TH" sz="1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โดย สำนักจัดการทรัพยากรป่าไม้ที่</a:t>
              </a:r>
              <a:r>
                <a:rPr lang="en-US" sz="1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IT๙" panose="020B0500040200020003" pitchFamily="34" charset="-34"/>
                  <a:cs typeface="TH SarabunIT๙" panose="020B0500040200020003" pitchFamily="34" charset="-34"/>
                </a:rPr>
                <a:t> 12 </a:t>
              </a:r>
              <a:r>
                <a:rPr lang="th-TH" sz="1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สาขากระบี่</a:t>
              </a:r>
              <a:endPara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grpSp>
          <p:nvGrpSpPr>
            <p:cNvPr id="142" name="กลุ่ม 141"/>
            <p:cNvGrpSpPr/>
            <p:nvPr/>
          </p:nvGrpSpPr>
          <p:grpSpPr>
            <a:xfrm>
              <a:off x="-31050" y="558465"/>
              <a:ext cx="3291085" cy="1065577"/>
              <a:chOff x="-31050" y="471570"/>
              <a:chExt cx="3291085" cy="1065577"/>
            </a:xfrm>
          </p:grpSpPr>
          <p:grpSp>
            <p:nvGrpSpPr>
              <p:cNvPr id="44" name="กลุ่ม 43"/>
              <p:cNvGrpSpPr/>
              <p:nvPr/>
            </p:nvGrpSpPr>
            <p:grpSpPr>
              <a:xfrm>
                <a:off x="1888566" y="773832"/>
                <a:ext cx="311672" cy="364174"/>
                <a:chOff x="1240602" y="2105948"/>
                <a:chExt cx="2983335" cy="3485887"/>
              </a:xfrm>
            </p:grpSpPr>
            <p:sp>
              <p:nvSpPr>
                <p:cNvPr id="45" name="รูปแบบอิสระ 44"/>
                <p:cNvSpPr/>
                <p:nvPr/>
              </p:nvSpPr>
              <p:spPr>
                <a:xfrm>
                  <a:off x="1240602" y="2105948"/>
                  <a:ext cx="2983335" cy="2394044"/>
                </a:xfrm>
                <a:custGeom>
                  <a:avLst/>
                  <a:gdLst>
                    <a:gd name="connsiteX0" fmla="*/ 1618330 w 2474115"/>
                    <a:gd name="connsiteY0" fmla="*/ 1875692 h 1875692"/>
                    <a:gd name="connsiteX1" fmla="*/ 1583161 w 2474115"/>
                    <a:gd name="connsiteY1" fmla="*/ 1817077 h 1875692"/>
                    <a:gd name="connsiteX2" fmla="*/ 1547991 w 2474115"/>
                    <a:gd name="connsiteY2" fmla="*/ 1805354 h 1875692"/>
                    <a:gd name="connsiteX3" fmla="*/ 1442484 w 2474115"/>
                    <a:gd name="connsiteY3" fmla="*/ 1793631 h 1875692"/>
                    <a:gd name="connsiteX4" fmla="*/ 1079068 w 2474115"/>
                    <a:gd name="connsiteY4" fmla="*/ 1805354 h 1875692"/>
                    <a:gd name="connsiteX5" fmla="*/ 1020453 w 2474115"/>
                    <a:gd name="connsiteY5" fmla="*/ 1817077 h 1875692"/>
                    <a:gd name="connsiteX6" fmla="*/ 774268 w 2474115"/>
                    <a:gd name="connsiteY6" fmla="*/ 1805354 h 1875692"/>
                    <a:gd name="connsiteX7" fmla="*/ 739099 w 2474115"/>
                    <a:gd name="connsiteY7" fmla="*/ 1758462 h 1875692"/>
                    <a:gd name="connsiteX8" fmla="*/ 715653 w 2474115"/>
                    <a:gd name="connsiteY8" fmla="*/ 1735015 h 1875692"/>
                    <a:gd name="connsiteX9" fmla="*/ 692207 w 2474115"/>
                    <a:gd name="connsiteY9" fmla="*/ 1688123 h 1875692"/>
                    <a:gd name="connsiteX10" fmla="*/ 668761 w 2474115"/>
                    <a:gd name="connsiteY10" fmla="*/ 1652954 h 1875692"/>
                    <a:gd name="connsiteX11" fmla="*/ 657038 w 2474115"/>
                    <a:gd name="connsiteY11" fmla="*/ 1477108 h 1875692"/>
                    <a:gd name="connsiteX12" fmla="*/ 645315 w 2474115"/>
                    <a:gd name="connsiteY12" fmla="*/ 1441938 h 1875692"/>
                    <a:gd name="connsiteX13" fmla="*/ 574976 w 2474115"/>
                    <a:gd name="connsiteY13" fmla="*/ 1406769 h 1875692"/>
                    <a:gd name="connsiteX14" fmla="*/ 528084 w 2474115"/>
                    <a:gd name="connsiteY14" fmla="*/ 1383323 h 1875692"/>
                    <a:gd name="connsiteX15" fmla="*/ 352238 w 2474115"/>
                    <a:gd name="connsiteY15" fmla="*/ 1359877 h 1875692"/>
                    <a:gd name="connsiteX16" fmla="*/ 141222 w 2474115"/>
                    <a:gd name="connsiteY16" fmla="*/ 1336431 h 1875692"/>
                    <a:gd name="connsiteX17" fmla="*/ 106053 w 2474115"/>
                    <a:gd name="connsiteY17" fmla="*/ 1312985 h 1875692"/>
                    <a:gd name="connsiteX18" fmla="*/ 70884 w 2474115"/>
                    <a:gd name="connsiteY18" fmla="*/ 1301262 h 1875692"/>
                    <a:gd name="connsiteX19" fmla="*/ 23991 w 2474115"/>
                    <a:gd name="connsiteY19" fmla="*/ 1277815 h 1875692"/>
                    <a:gd name="connsiteX20" fmla="*/ 545 w 2474115"/>
                    <a:gd name="connsiteY20" fmla="*/ 1207477 h 1875692"/>
                    <a:gd name="connsiteX21" fmla="*/ 12268 w 2474115"/>
                    <a:gd name="connsiteY21" fmla="*/ 1137138 h 1875692"/>
                    <a:gd name="connsiteX22" fmla="*/ 70884 w 2474115"/>
                    <a:gd name="connsiteY22" fmla="*/ 1090246 h 1875692"/>
                    <a:gd name="connsiteX23" fmla="*/ 106053 w 2474115"/>
                    <a:gd name="connsiteY23" fmla="*/ 1043354 h 1875692"/>
                    <a:gd name="connsiteX24" fmla="*/ 141222 w 2474115"/>
                    <a:gd name="connsiteY24" fmla="*/ 1031631 h 1875692"/>
                    <a:gd name="connsiteX25" fmla="*/ 188115 w 2474115"/>
                    <a:gd name="connsiteY25" fmla="*/ 1008185 h 1875692"/>
                    <a:gd name="connsiteX26" fmla="*/ 293622 w 2474115"/>
                    <a:gd name="connsiteY26" fmla="*/ 879231 h 1875692"/>
                    <a:gd name="connsiteX27" fmla="*/ 317068 w 2474115"/>
                    <a:gd name="connsiteY27" fmla="*/ 844062 h 1875692"/>
                    <a:gd name="connsiteX28" fmla="*/ 328791 w 2474115"/>
                    <a:gd name="connsiteY28" fmla="*/ 808892 h 1875692"/>
                    <a:gd name="connsiteX29" fmla="*/ 317068 w 2474115"/>
                    <a:gd name="connsiteY29" fmla="*/ 668215 h 1875692"/>
                    <a:gd name="connsiteX30" fmla="*/ 293622 w 2474115"/>
                    <a:gd name="connsiteY30" fmla="*/ 633046 h 1875692"/>
                    <a:gd name="connsiteX31" fmla="*/ 235007 w 2474115"/>
                    <a:gd name="connsiteY31" fmla="*/ 562708 h 1875692"/>
                    <a:gd name="connsiteX32" fmla="*/ 211561 w 2474115"/>
                    <a:gd name="connsiteY32" fmla="*/ 504092 h 1875692"/>
                    <a:gd name="connsiteX33" fmla="*/ 176391 w 2474115"/>
                    <a:gd name="connsiteY33" fmla="*/ 422031 h 1875692"/>
                    <a:gd name="connsiteX34" fmla="*/ 129499 w 2474115"/>
                    <a:gd name="connsiteY34" fmla="*/ 375138 h 1875692"/>
                    <a:gd name="connsiteX35" fmla="*/ 106053 w 2474115"/>
                    <a:gd name="connsiteY35" fmla="*/ 339969 h 1875692"/>
                    <a:gd name="connsiteX36" fmla="*/ 117776 w 2474115"/>
                    <a:gd name="connsiteY36" fmla="*/ 293077 h 1875692"/>
                    <a:gd name="connsiteX37" fmla="*/ 164668 w 2474115"/>
                    <a:gd name="connsiteY37" fmla="*/ 281354 h 1875692"/>
                    <a:gd name="connsiteX38" fmla="*/ 188115 w 2474115"/>
                    <a:gd name="connsiteY38" fmla="*/ 257908 h 1875692"/>
                    <a:gd name="connsiteX39" fmla="*/ 223284 w 2474115"/>
                    <a:gd name="connsiteY39" fmla="*/ 246185 h 1875692"/>
                    <a:gd name="connsiteX40" fmla="*/ 434299 w 2474115"/>
                    <a:gd name="connsiteY40" fmla="*/ 246185 h 1875692"/>
                    <a:gd name="connsiteX41" fmla="*/ 457745 w 2474115"/>
                    <a:gd name="connsiteY41" fmla="*/ 222738 h 1875692"/>
                    <a:gd name="connsiteX42" fmla="*/ 504638 w 2474115"/>
                    <a:gd name="connsiteY42" fmla="*/ 152400 h 1875692"/>
                    <a:gd name="connsiteX43" fmla="*/ 516361 w 2474115"/>
                    <a:gd name="connsiteY43" fmla="*/ 93785 h 1875692"/>
                    <a:gd name="connsiteX44" fmla="*/ 551530 w 2474115"/>
                    <a:gd name="connsiteY44" fmla="*/ 82062 h 1875692"/>
                    <a:gd name="connsiteX45" fmla="*/ 574976 w 2474115"/>
                    <a:gd name="connsiteY45" fmla="*/ 58615 h 1875692"/>
                    <a:gd name="connsiteX46" fmla="*/ 610145 w 2474115"/>
                    <a:gd name="connsiteY46" fmla="*/ 35169 h 1875692"/>
                    <a:gd name="connsiteX47" fmla="*/ 703930 w 2474115"/>
                    <a:gd name="connsiteY47" fmla="*/ 46892 h 1875692"/>
                    <a:gd name="connsiteX48" fmla="*/ 739099 w 2474115"/>
                    <a:gd name="connsiteY48" fmla="*/ 70338 h 1875692"/>
                    <a:gd name="connsiteX49" fmla="*/ 785991 w 2474115"/>
                    <a:gd name="connsiteY49" fmla="*/ 140677 h 1875692"/>
                    <a:gd name="connsiteX50" fmla="*/ 832884 w 2474115"/>
                    <a:gd name="connsiteY50" fmla="*/ 199292 h 1875692"/>
                    <a:gd name="connsiteX51" fmla="*/ 868053 w 2474115"/>
                    <a:gd name="connsiteY51" fmla="*/ 269631 h 1875692"/>
                    <a:gd name="connsiteX52" fmla="*/ 938391 w 2474115"/>
                    <a:gd name="connsiteY52" fmla="*/ 339969 h 1875692"/>
                    <a:gd name="connsiteX53" fmla="*/ 1055622 w 2474115"/>
                    <a:gd name="connsiteY53" fmla="*/ 363415 h 1875692"/>
                    <a:gd name="connsiteX54" fmla="*/ 1090791 w 2474115"/>
                    <a:gd name="connsiteY54" fmla="*/ 375138 h 1875692"/>
                    <a:gd name="connsiteX55" fmla="*/ 1149407 w 2474115"/>
                    <a:gd name="connsiteY55" fmla="*/ 363415 h 1875692"/>
                    <a:gd name="connsiteX56" fmla="*/ 1243191 w 2474115"/>
                    <a:gd name="connsiteY56" fmla="*/ 328246 h 1875692"/>
                    <a:gd name="connsiteX57" fmla="*/ 1278361 w 2474115"/>
                    <a:gd name="connsiteY57" fmla="*/ 293077 h 1875692"/>
                    <a:gd name="connsiteX58" fmla="*/ 1301807 w 2474115"/>
                    <a:gd name="connsiteY58" fmla="*/ 234462 h 1875692"/>
                    <a:gd name="connsiteX59" fmla="*/ 1325253 w 2474115"/>
                    <a:gd name="connsiteY59" fmla="*/ 164123 h 1875692"/>
                    <a:gd name="connsiteX60" fmla="*/ 1336976 w 2474115"/>
                    <a:gd name="connsiteY60" fmla="*/ 70338 h 1875692"/>
                    <a:gd name="connsiteX61" fmla="*/ 1348699 w 2474115"/>
                    <a:gd name="connsiteY61" fmla="*/ 35169 h 1875692"/>
                    <a:gd name="connsiteX62" fmla="*/ 1383868 w 2474115"/>
                    <a:gd name="connsiteY62" fmla="*/ 11723 h 1875692"/>
                    <a:gd name="connsiteX63" fmla="*/ 1419038 w 2474115"/>
                    <a:gd name="connsiteY63" fmla="*/ 0 h 1875692"/>
                    <a:gd name="connsiteX64" fmla="*/ 1465930 w 2474115"/>
                    <a:gd name="connsiteY64" fmla="*/ 11723 h 1875692"/>
                    <a:gd name="connsiteX65" fmla="*/ 1536268 w 2474115"/>
                    <a:gd name="connsiteY65" fmla="*/ 58615 h 1875692"/>
                    <a:gd name="connsiteX66" fmla="*/ 1583161 w 2474115"/>
                    <a:gd name="connsiteY66" fmla="*/ 164123 h 1875692"/>
                    <a:gd name="connsiteX67" fmla="*/ 1594884 w 2474115"/>
                    <a:gd name="connsiteY67" fmla="*/ 211015 h 1875692"/>
                    <a:gd name="connsiteX68" fmla="*/ 1653499 w 2474115"/>
                    <a:gd name="connsiteY68" fmla="*/ 257908 h 1875692"/>
                    <a:gd name="connsiteX69" fmla="*/ 1688668 w 2474115"/>
                    <a:gd name="connsiteY69" fmla="*/ 293077 h 1875692"/>
                    <a:gd name="connsiteX70" fmla="*/ 1805899 w 2474115"/>
                    <a:gd name="connsiteY70" fmla="*/ 304800 h 1875692"/>
                    <a:gd name="connsiteX71" fmla="*/ 1852791 w 2474115"/>
                    <a:gd name="connsiteY71" fmla="*/ 316523 h 1875692"/>
                    <a:gd name="connsiteX72" fmla="*/ 1899684 w 2474115"/>
                    <a:gd name="connsiteY72" fmla="*/ 375138 h 1875692"/>
                    <a:gd name="connsiteX73" fmla="*/ 1899684 w 2474115"/>
                    <a:gd name="connsiteY73" fmla="*/ 445477 h 1875692"/>
                    <a:gd name="connsiteX74" fmla="*/ 1864515 w 2474115"/>
                    <a:gd name="connsiteY74" fmla="*/ 457200 h 1875692"/>
                    <a:gd name="connsiteX75" fmla="*/ 1841068 w 2474115"/>
                    <a:gd name="connsiteY75" fmla="*/ 480646 h 1875692"/>
                    <a:gd name="connsiteX76" fmla="*/ 1887961 w 2474115"/>
                    <a:gd name="connsiteY76" fmla="*/ 550985 h 1875692"/>
                    <a:gd name="connsiteX77" fmla="*/ 1911407 w 2474115"/>
                    <a:gd name="connsiteY77" fmla="*/ 586154 h 1875692"/>
                    <a:gd name="connsiteX78" fmla="*/ 1946576 w 2474115"/>
                    <a:gd name="connsiteY78" fmla="*/ 597877 h 1875692"/>
                    <a:gd name="connsiteX79" fmla="*/ 2016915 w 2474115"/>
                    <a:gd name="connsiteY79" fmla="*/ 656492 h 1875692"/>
                    <a:gd name="connsiteX80" fmla="*/ 2052084 w 2474115"/>
                    <a:gd name="connsiteY80" fmla="*/ 691662 h 1875692"/>
                    <a:gd name="connsiteX81" fmla="*/ 2098976 w 2474115"/>
                    <a:gd name="connsiteY81" fmla="*/ 703385 h 1875692"/>
                    <a:gd name="connsiteX82" fmla="*/ 2134145 w 2474115"/>
                    <a:gd name="connsiteY82" fmla="*/ 715108 h 1875692"/>
                    <a:gd name="connsiteX83" fmla="*/ 2192761 w 2474115"/>
                    <a:gd name="connsiteY83" fmla="*/ 762000 h 1875692"/>
                    <a:gd name="connsiteX84" fmla="*/ 2227930 w 2474115"/>
                    <a:gd name="connsiteY84" fmla="*/ 773723 h 1875692"/>
                    <a:gd name="connsiteX85" fmla="*/ 2309991 w 2474115"/>
                    <a:gd name="connsiteY85" fmla="*/ 820615 h 1875692"/>
                    <a:gd name="connsiteX86" fmla="*/ 2333438 w 2474115"/>
                    <a:gd name="connsiteY86" fmla="*/ 855785 h 1875692"/>
                    <a:gd name="connsiteX87" fmla="*/ 2403776 w 2474115"/>
                    <a:gd name="connsiteY87" fmla="*/ 926123 h 1875692"/>
                    <a:gd name="connsiteX88" fmla="*/ 2427222 w 2474115"/>
                    <a:gd name="connsiteY88" fmla="*/ 1008185 h 1875692"/>
                    <a:gd name="connsiteX89" fmla="*/ 2438945 w 2474115"/>
                    <a:gd name="connsiteY89" fmla="*/ 1055077 h 1875692"/>
                    <a:gd name="connsiteX90" fmla="*/ 2462391 w 2474115"/>
                    <a:gd name="connsiteY90" fmla="*/ 1090246 h 1875692"/>
                    <a:gd name="connsiteX91" fmla="*/ 2474115 w 2474115"/>
                    <a:gd name="connsiteY91" fmla="*/ 1125415 h 1875692"/>
                    <a:gd name="connsiteX92" fmla="*/ 2427222 w 2474115"/>
                    <a:gd name="connsiteY92" fmla="*/ 1137138 h 1875692"/>
                    <a:gd name="connsiteX93" fmla="*/ 2181038 w 2474115"/>
                    <a:gd name="connsiteY93" fmla="*/ 1148862 h 1875692"/>
                    <a:gd name="connsiteX94" fmla="*/ 2169315 w 2474115"/>
                    <a:gd name="connsiteY94" fmla="*/ 1195754 h 1875692"/>
                    <a:gd name="connsiteX95" fmla="*/ 2157591 w 2474115"/>
                    <a:gd name="connsiteY95" fmla="*/ 1230923 h 1875692"/>
                    <a:gd name="connsiteX96" fmla="*/ 2192761 w 2474115"/>
                    <a:gd name="connsiteY96" fmla="*/ 1359877 h 1875692"/>
                    <a:gd name="connsiteX97" fmla="*/ 2263099 w 2474115"/>
                    <a:gd name="connsiteY97" fmla="*/ 1406769 h 1875692"/>
                    <a:gd name="connsiteX98" fmla="*/ 2286545 w 2474115"/>
                    <a:gd name="connsiteY98" fmla="*/ 1453662 h 1875692"/>
                    <a:gd name="connsiteX99" fmla="*/ 2309991 w 2474115"/>
                    <a:gd name="connsiteY99" fmla="*/ 1488831 h 1875692"/>
                    <a:gd name="connsiteX100" fmla="*/ 2298268 w 2474115"/>
                    <a:gd name="connsiteY100" fmla="*/ 1652954 h 1875692"/>
                    <a:gd name="connsiteX101" fmla="*/ 2251376 w 2474115"/>
                    <a:gd name="connsiteY101" fmla="*/ 1688123 h 1875692"/>
                    <a:gd name="connsiteX102" fmla="*/ 2216207 w 2474115"/>
                    <a:gd name="connsiteY102" fmla="*/ 1723292 h 1875692"/>
                    <a:gd name="connsiteX103" fmla="*/ 2169315 w 2474115"/>
                    <a:gd name="connsiteY103" fmla="*/ 1735015 h 1875692"/>
                    <a:gd name="connsiteX104" fmla="*/ 2063807 w 2474115"/>
                    <a:gd name="connsiteY104" fmla="*/ 1758462 h 1875692"/>
                    <a:gd name="connsiteX105" fmla="*/ 1946576 w 2474115"/>
                    <a:gd name="connsiteY105" fmla="*/ 1746738 h 1875692"/>
                    <a:gd name="connsiteX106" fmla="*/ 1923130 w 2474115"/>
                    <a:gd name="connsiteY106" fmla="*/ 1711569 h 1875692"/>
                    <a:gd name="connsiteX107" fmla="*/ 1876238 w 2474115"/>
                    <a:gd name="connsiteY107" fmla="*/ 1699846 h 1875692"/>
                    <a:gd name="connsiteX108" fmla="*/ 1829345 w 2474115"/>
                    <a:gd name="connsiteY108" fmla="*/ 1711569 h 1875692"/>
                    <a:gd name="connsiteX109" fmla="*/ 1723838 w 2474115"/>
                    <a:gd name="connsiteY109" fmla="*/ 1793631 h 1875692"/>
                    <a:gd name="connsiteX110" fmla="*/ 1688668 w 2474115"/>
                    <a:gd name="connsiteY110" fmla="*/ 1863969 h 1875692"/>
                    <a:gd name="connsiteX111" fmla="*/ 1618330 w 2474115"/>
                    <a:gd name="connsiteY111" fmla="*/ 1840523 h 1875692"/>
                    <a:gd name="connsiteX112" fmla="*/ 1583161 w 2474115"/>
                    <a:gd name="connsiteY112" fmla="*/ 1817077 h 1875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</a:cxnLst>
                  <a:rect l="l" t="t" r="r" b="b"/>
                  <a:pathLst>
                    <a:path w="2474115" h="1875692">
                      <a:moveTo>
                        <a:pt x="1618330" y="1875692"/>
                      </a:moveTo>
                      <a:cubicBezTo>
                        <a:pt x="1606607" y="1856154"/>
                        <a:pt x="1599273" y="1833189"/>
                        <a:pt x="1583161" y="1817077"/>
                      </a:cubicBezTo>
                      <a:cubicBezTo>
                        <a:pt x="1574423" y="1808339"/>
                        <a:pt x="1560180" y="1807386"/>
                        <a:pt x="1547991" y="1805354"/>
                      </a:cubicBezTo>
                      <a:cubicBezTo>
                        <a:pt x="1513087" y="1799537"/>
                        <a:pt x="1477653" y="1797539"/>
                        <a:pt x="1442484" y="1793631"/>
                      </a:cubicBezTo>
                      <a:cubicBezTo>
                        <a:pt x="1321345" y="1797539"/>
                        <a:pt x="1200083" y="1798631"/>
                        <a:pt x="1079068" y="1805354"/>
                      </a:cubicBezTo>
                      <a:cubicBezTo>
                        <a:pt x="1059173" y="1806459"/>
                        <a:pt x="1040378" y="1817077"/>
                        <a:pt x="1020453" y="1817077"/>
                      </a:cubicBezTo>
                      <a:cubicBezTo>
                        <a:pt x="938298" y="1817077"/>
                        <a:pt x="856330" y="1809262"/>
                        <a:pt x="774268" y="1805354"/>
                      </a:cubicBezTo>
                      <a:cubicBezTo>
                        <a:pt x="762545" y="1789723"/>
                        <a:pt x="751607" y="1773472"/>
                        <a:pt x="739099" y="1758462"/>
                      </a:cubicBezTo>
                      <a:cubicBezTo>
                        <a:pt x="732023" y="1749971"/>
                        <a:pt x="721784" y="1744212"/>
                        <a:pt x="715653" y="1735015"/>
                      </a:cubicBezTo>
                      <a:cubicBezTo>
                        <a:pt x="705959" y="1720474"/>
                        <a:pt x="700877" y="1703296"/>
                        <a:pt x="692207" y="1688123"/>
                      </a:cubicBezTo>
                      <a:cubicBezTo>
                        <a:pt x="685217" y="1675890"/>
                        <a:pt x="676576" y="1664677"/>
                        <a:pt x="668761" y="1652954"/>
                      </a:cubicBezTo>
                      <a:cubicBezTo>
                        <a:pt x="664853" y="1594339"/>
                        <a:pt x="663525" y="1535494"/>
                        <a:pt x="657038" y="1477108"/>
                      </a:cubicBezTo>
                      <a:cubicBezTo>
                        <a:pt x="655673" y="1464826"/>
                        <a:pt x="653035" y="1451588"/>
                        <a:pt x="645315" y="1441938"/>
                      </a:cubicBezTo>
                      <a:cubicBezTo>
                        <a:pt x="625725" y="1417451"/>
                        <a:pt x="600829" y="1417849"/>
                        <a:pt x="574976" y="1406769"/>
                      </a:cubicBezTo>
                      <a:cubicBezTo>
                        <a:pt x="558913" y="1399885"/>
                        <a:pt x="544823" y="1388345"/>
                        <a:pt x="528084" y="1383323"/>
                      </a:cubicBezTo>
                      <a:cubicBezTo>
                        <a:pt x="497131" y="1374037"/>
                        <a:pt x="370776" y="1361937"/>
                        <a:pt x="352238" y="1359877"/>
                      </a:cubicBezTo>
                      <a:cubicBezTo>
                        <a:pt x="237586" y="1321661"/>
                        <a:pt x="442309" y="1386612"/>
                        <a:pt x="141222" y="1336431"/>
                      </a:cubicBezTo>
                      <a:cubicBezTo>
                        <a:pt x="127324" y="1334115"/>
                        <a:pt x="118655" y="1319286"/>
                        <a:pt x="106053" y="1312985"/>
                      </a:cubicBezTo>
                      <a:cubicBezTo>
                        <a:pt x="95000" y="1307459"/>
                        <a:pt x="82242" y="1306130"/>
                        <a:pt x="70884" y="1301262"/>
                      </a:cubicBezTo>
                      <a:cubicBezTo>
                        <a:pt x="54821" y="1294378"/>
                        <a:pt x="39622" y="1285631"/>
                        <a:pt x="23991" y="1277815"/>
                      </a:cubicBezTo>
                      <a:cubicBezTo>
                        <a:pt x="16176" y="1254369"/>
                        <a:pt x="-3518" y="1231855"/>
                        <a:pt x="545" y="1207477"/>
                      </a:cubicBezTo>
                      <a:cubicBezTo>
                        <a:pt x="4453" y="1184031"/>
                        <a:pt x="3922" y="1159394"/>
                        <a:pt x="12268" y="1137138"/>
                      </a:cubicBezTo>
                      <a:cubicBezTo>
                        <a:pt x="19228" y="1118578"/>
                        <a:pt x="60235" y="1100895"/>
                        <a:pt x="70884" y="1090246"/>
                      </a:cubicBezTo>
                      <a:cubicBezTo>
                        <a:pt x="84700" y="1076430"/>
                        <a:pt x="91043" y="1055862"/>
                        <a:pt x="106053" y="1043354"/>
                      </a:cubicBezTo>
                      <a:cubicBezTo>
                        <a:pt x="115546" y="1035443"/>
                        <a:pt x="129864" y="1036499"/>
                        <a:pt x="141222" y="1031631"/>
                      </a:cubicBezTo>
                      <a:cubicBezTo>
                        <a:pt x="157285" y="1024747"/>
                        <a:pt x="172484" y="1016000"/>
                        <a:pt x="188115" y="1008185"/>
                      </a:cubicBezTo>
                      <a:cubicBezTo>
                        <a:pt x="266655" y="929644"/>
                        <a:pt x="231403" y="972560"/>
                        <a:pt x="293622" y="879231"/>
                      </a:cubicBezTo>
                      <a:lnTo>
                        <a:pt x="317068" y="844062"/>
                      </a:lnTo>
                      <a:cubicBezTo>
                        <a:pt x="320976" y="832339"/>
                        <a:pt x="328791" y="821249"/>
                        <a:pt x="328791" y="808892"/>
                      </a:cubicBezTo>
                      <a:cubicBezTo>
                        <a:pt x="328791" y="761837"/>
                        <a:pt x="326296" y="714356"/>
                        <a:pt x="317068" y="668215"/>
                      </a:cubicBezTo>
                      <a:cubicBezTo>
                        <a:pt x="314305" y="654399"/>
                        <a:pt x="302642" y="643870"/>
                        <a:pt x="293622" y="633046"/>
                      </a:cubicBezTo>
                      <a:cubicBezTo>
                        <a:pt x="261214" y="594157"/>
                        <a:pt x="256836" y="606366"/>
                        <a:pt x="235007" y="562708"/>
                      </a:cubicBezTo>
                      <a:cubicBezTo>
                        <a:pt x="225596" y="543886"/>
                        <a:pt x="218950" y="523796"/>
                        <a:pt x="211561" y="504092"/>
                      </a:cubicBezTo>
                      <a:cubicBezTo>
                        <a:pt x="200242" y="473907"/>
                        <a:pt x="196978" y="449480"/>
                        <a:pt x="176391" y="422031"/>
                      </a:cubicBezTo>
                      <a:cubicBezTo>
                        <a:pt x="163128" y="404347"/>
                        <a:pt x="143885" y="391922"/>
                        <a:pt x="129499" y="375138"/>
                      </a:cubicBezTo>
                      <a:cubicBezTo>
                        <a:pt x="120330" y="364441"/>
                        <a:pt x="113868" y="351692"/>
                        <a:pt x="106053" y="339969"/>
                      </a:cubicBezTo>
                      <a:cubicBezTo>
                        <a:pt x="109961" y="324338"/>
                        <a:pt x="106383" y="304470"/>
                        <a:pt x="117776" y="293077"/>
                      </a:cubicBezTo>
                      <a:cubicBezTo>
                        <a:pt x="129169" y="281684"/>
                        <a:pt x="150257" y="288559"/>
                        <a:pt x="164668" y="281354"/>
                      </a:cubicBezTo>
                      <a:cubicBezTo>
                        <a:pt x="174554" y="276411"/>
                        <a:pt x="178637" y="263595"/>
                        <a:pt x="188115" y="257908"/>
                      </a:cubicBezTo>
                      <a:cubicBezTo>
                        <a:pt x="198711" y="251550"/>
                        <a:pt x="211561" y="250093"/>
                        <a:pt x="223284" y="246185"/>
                      </a:cubicBezTo>
                      <a:cubicBezTo>
                        <a:pt x="254389" y="248407"/>
                        <a:pt x="377993" y="274339"/>
                        <a:pt x="434299" y="246185"/>
                      </a:cubicBezTo>
                      <a:cubicBezTo>
                        <a:pt x="444185" y="241242"/>
                        <a:pt x="451614" y="231935"/>
                        <a:pt x="457745" y="222738"/>
                      </a:cubicBezTo>
                      <a:cubicBezTo>
                        <a:pt x="514518" y="137577"/>
                        <a:pt x="450882" y="206154"/>
                        <a:pt x="504638" y="152400"/>
                      </a:cubicBezTo>
                      <a:cubicBezTo>
                        <a:pt x="508546" y="132862"/>
                        <a:pt x="505308" y="110364"/>
                        <a:pt x="516361" y="93785"/>
                      </a:cubicBezTo>
                      <a:cubicBezTo>
                        <a:pt x="523216" y="83503"/>
                        <a:pt x="540934" y="88420"/>
                        <a:pt x="551530" y="82062"/>
                      </a:cubicBezTo>
                      <a:cubicBezTo>
                        <a:pt x="561008" y="76375"/>
                        <a:pt x="566345" y="65520"/>
                        <a:pt x="574976" y="58615"/>
                      </a:cubicBezTo>
                      <a:cubicBezTo>
                        <a:pt x="585978" y="49813"/>
                        <a:pt x="598422" y="42984"/>
                        <a:pt x="610145" y="35169"/>
                      </a:cubicBezTo>
                      <a:cubicBezTo>
                        <a:pt x="641407" y="39077"/>
                        <a:pt x="673535" y="38603"/>
                        <a:pt x="703930" y="46892"/>
                      </a:cubicBezTo>
                      <a:cubicBezTo>
                        <a:pt x="717523" y="50599"/>
                        <a:pt x="729821" y="59735"/>
                        <a:pt x="739099" y="70338"/>
                      </a:cubicBezTo>
                      <a:cubicBezTo>
                        <a:pt x="757655" y="91545"/>
                        <a:pt x="766065" y="120752"/>
                        <a:pt x="785991" y="140677"/>
                      </a:cubicBezTo>
                      <a:cubicBezTo>
                        <a:pt x="819401" y="174085"/>
                        <a:pt x="803307" y="154927"/>
                        <a:pt x="832884" y="199292"/>
                      </a:cubicBezTo>
                      <a:cubicBezTo>
                        <a:pt x="847401" y="242845"/>
                        <a:pt x="839646" y="229861"/>
                        <a:pt x="868053" y="269631"/>
                      </a:cubicBezTo>
                      <a:cubicBezTo>
                        <a:pt x="891202" y="302040"/>
                        <a:pt x="901728" y="324257"/>
                        <a:pt x="938391" y="339969"/>
                      </a:cubicBezTo>
                      <a:cubicBezTo>
                        <a:pt x="963543" y="350748"/>
                        <a:pt x="1035483" y="358940"/>
                        <a:pt x="1055622" y="363415"/>
                      </a:cubicBezTo>
                      <a:cubicBezTo>
                        <a:pt x="1067685" y="366096"/>
                        <a:pt x="1079068" y="371230"/>
                        <a:pt x="1090791" y="375138"/>
                      </a:cubicBezTo>
                      <a:cubicBezTo>
                        <a:pt x="1110330" y="371230"/>
                        <a:pt x="1129956" y="367737"/>
                        <a:pt x="1149407" y="363415"/>
                      </a:cubicBezTo>
                      <a:cubicBezTo>
                        <a:pt x="1185036" y="355497"/>
                        <a:pt x="1212494" y="350172"/>
                        <a:pt x="1243191" y="328246"/>
                      </a:cubicBezTo>
                      <a:cubicBezTo>
                        <a:pt x="1256682" y="318610"/>
                        <a:pt x="1266638" y="304800"/>
                        <a:pt x="1278361" y="293077"/>
                      </a:cubicBezTo>
                      <a:cubicBezTo>
                        <a:pt x="1286176" y="273539"/>
                        <a:pt x="1294616" y="254238"/>
                        <a:pt x="1301807" y="234462"/>
                      </a:cubicBezTo>
                      <a:cubicBezTo>
                        <a:pt x="1310253" y="211235"/>
                        <a:pt x="1325253" y="164123"/>
                        <a:pt x="1325253" y="164123"/>
                      </a:cubicBezTo>
                      <a:cubicBezTo>
                        <a:pt x="1329161" y="132861"/>
                        <a:pt x="1331340" y="101335"/>
                        <a:pt x="1336976" y="70338"/>
                      </a:cubicBezTo>
                      <a:cubicBezTo>
                        <a:pt x="1339186" y="58180"/>
                        <a:pt x="1340980" y="44818"/>
                        <a:pt x="1348699" y="35169"/>
                      </a:cubicBezTo>
                      <a:cubicBezTo>
                        <a:pt x="1357501" y="24167"/>
                        <a:pt x="1371266" y="18024"/>
                        <a:pt x="1383868" y="11723"/>
                      </a:cubicBezTo>
                      <a:cubicBezTo>
                        <a:pt x="1394921" y="6197"/>
                        <a:pt x="1407315" y="3908"/>
                        <a:pt x="1419038" y="0"/>
                      </a:cubicBezTo>
                      <a:cubicBezTo>
                        <a:pt x="1434669" y="3908"/>
                        <a:pt x="1451519" y="4518"/>
                        <a:pt x="1465930" y="11723"/>
                      </a:cubicBezTo>
                      <a:cubicBezTo>
                        <a:pt x="1491134" y="24325"/>
                        <a:pt x="1536268" y="58615"/>
                        <a:pt x="1536268" y="58615"/>
                      </a:cubicBezTo>
                      <a:cubicBezTo>
                        <a:pt x="1567061" y="104805"/>
                        <a:pt x="1566420" y="97159"/>
                        <a:pt x="1583161" y="164123"/>
                      </a:cubicBezTo>
                      <a:cubicBezTo>
                        <a:pt x="1587069" y="179754"/>
                        <a:pt x="1587679" y="196604"/>
                        <a:pt x="1594884" y="211015"/>
                      </a:cubicBezTo>
                      <a:cubicBezTo>
                        <a:pt x="1604630" y="230506"/>
                        <a:pt x="1639297" y="246073"/>
                        <a:pt x="1653499" y="257908"/>
                      </a:cubicBezTo>
                      <a:cubicBezTo>
                        <a:pt x="1666235" y="268522"/>
                        <a:pt x="1672822" y="288201"/>
                        <a:pt x="1688668" y="293077"/>
                      </a:cubicBezTo>
                      <a:cubicBezTo>
                        <a:pt x="1726203" y="304626"/>
                        <a:pt x="1766822" y="300892"/>
                        <a:pt x="1805899" y="304800"/>
                      </a:cubicBezTo>
                      <a:cubicBezTo>
                        <a:pt x="1821530" y="308708"/>
                        <a:pt x="1838380" y="309318"/>
                        <a:pt x="1852791" y="316523"/>
                      </a:cubicBezTo>
                      <a:cubicBezTo>
                        <a:pt x="1869497" y="324876"/>
                        <a:pt x="1891400" y="362711"/>
                        <a:pt x="1899684" y="375138"/>
                      </a:cubicBezTo>
                      <a:cubicBezTo>
                        <a:pt x="1907499" y="398584"/>
                        <a:pt x="1923130" y="422031"/>
                        <a:pt x="1899684" y="445477"/>
                      </a:cubicBezTo>
                      <a:cubicBezTo>
                        <a:pt x="1890946" y="454215"/>
                        <a:pt x="1876238" y="453292"/>
                        <a:pt x="1864515" y="457200"/>
                      </a:cubicBezTo>
                      <a:cubicBezTo>
                        <a:pt x="1856699" y="465015"/>
                        <a:pt x="1843236" y="469808"/>
                        <a:pt x="1841068" y="480646"/>
                      </a:cubicBezTo>
                      <a:cubicBezTo>
                        <a:pt x="1835086" y="510552"/>
                        <a:pt x="1874841" y="535241"/>
                        <a:pt x="1887961" y="550985"/>
                      </a:cubicBezTo>
                      <a:cubicBezTo>
                        <a:pt x="1896981" y="561809"/>
                        <a:pt x="1900405" y="577352"/>
                        <a:pt x="1911407" y="586154"/>
                      </a:cubicBezTo>
                      <a:cubicBezTo>
                        <a:pt x="1921056" y="593873"/>
                        <a:pt x="1934853" y="593969"/>
                        <a:pt x="1946576" y="597877"/>
                      </a:cubicBezTo>
                      <a:cubicBezTo>
                        <a:pt x="2049331" y="700632"/>
                        <a:pt x="1918979" y="574878"/>
                        <a:pt x="2016915" y="656492"/>
                      </a:cubicBezTo>
                      <a:cubicBezTo>
                        <a:pt x="2029651" y="667106"/>
                        <a:pt x="2037689" y="683436"/>
                        <a:pt x="2052084" y="691662"/>
                      </a:cubicBezTo>
                      <a:cubicBezTo>
                        <a:pt x="2066073" y="699656"/>
                        <a:pt x="2083484" y="698959"/>
                        <a:pt x="2098976" y="703385"/>
                      </a:cubicBezTo>
                      <a:cubicBezTo>
                        <a:pt x="2110858" y="706780"/>
                        <a:pt x="2122422" y="711200"/>
                        <a:pt x="2134145" y="715108"/>
                      </a:cubicBezTo>
                      <a:cubicBezTo>
                        <a:pt x="2153684" y="730739"/>
                        <a:pt x="2171543" y="748739"/>
                        <a:pt x="2192761" y="762000"/>
                      </a:cubicBezTo>
                      <a:cubicBezTo>
                        <a:pt x="2203240" y="768549"/>
                        <a:pt x="2217648" y="766868"/>
                        <a:pt x="2227930" y="773723"/>
                      </a:cubicBezTo>
                      <a:cubicBezTo>
                        <a:pt x="2311741" y="829597"/>
                        <a:pt x="2210815" y="795821"/>
                        <a:pt x="2309991" y="820615"/>
                      </a:cubicBezTo>
                      <a:cubicBezTo>
                        <a:pt x="2317807" y="832338"/>
                        <a:pt x="2323475" y="845822"/>
                        <a:pt x="2333438" y="855785"/>
                      </a:cubicBezTo>
                      <a:cubicBezTo>
                        <a:pt x="2420683" y="943030"/>
                        <a:pt x="2348521" y="843240"/>
                        <a:pt x="2403776" y="926123"/>
                      </a:cubicBezTo>
                      <a:cubicBezTo>
                        <a:pt x="2440423" y="1072712"/>
                        <a:pt x="2393586" y="890459"/>
                        <a:pt x="2427222" y="1008185"/>
                      </a:cubicBezTo>
                      <a:cubicBezTo>
                        <a:pt x="2431648" y="1023677"/>
                        <a:pt x="2432598" y="1040268"/>
                        <a:pt x="2438945" y="1055077"/>
                      </a:cubicBezTo>
                      <a:cubicBezTo>
                        <a:pt x="2444495" y="1068027"/>
                        <a:pt x="2456090" y="1077644"/>
                        <a:pt x="2462391" y="1090246"/>
                      </a:cubicBezTo>
                      <a:cubicBezTo>
                        <a:pt x="2467917" y="1101299"/>
                        <a:pt x="2470207" y="1113692"/>
                        <a:pt x="2474115" y="1125415"/>
                      </a:cubicBezTo>
                      <a:cubicBezTo>
                        <a:pt x="2458484" y="1129323"/>
                        <a:pt x="2443283" y="1135853"/>
                        <a:pt x="2427222" y="1137138"/>
                      </a:cubicBezTo>
                      <a:cubicBezTo>
                        <a:pt x="2345329" y="1143690"/>
                        <a:pt x="2261149" y="1130655"/>
                        <a:pt x="2181038" y="1148862"/>
                      </a:cubicBezTo>
                      <a:cubicBezTo>
                        <a:pt x="2165327" y="1152433"/>
                        <a:pt x="2173741" y="1180262"/>
                        <a:pt x="2169315" y="1195754"/>
                      </a:cubicBezTo>
                      <a:cubicBezTo>
                        <a:pt x="2165920" y="1207636"/>
                        <a:pt x="2161499" y="1219200"/>
                        <a:pt x="2157591" y="1230923"/>
                      </a:cubicBezTo>
                      <a:cubicBezTo>
                        <a:pt x="2163035" y="1274474"/>
                        <a:pt x="2155429" y="1327212"/>
                        <a:pt x="2192761" y="1359877"/>
                      </a:cubicBezTo>
                      <a:cubicBezTo>
                        <a:pt x="2213968" y="1378433"/>
                        <a:pt x="2263099" y="1406769"/>
                        <a:pt x="2263099" y="1406769"/>
                      </a:cubicBezTo>
                      <a:cubicBezTo>
                        <a:pt x="2270914" y="1422400"/>
                        <a:pt x="2277875" y="1438489"/>
                        <a:pt x="2286545" y="1453662"/>
                      </a:cubicBezTo>
                      <a:cubicBezTo>
                        <a:pt x="2293535" y="1465895"/>
                        <a:pt x="2309164" y="1474766"/>
                        <a:pt x="2309991" y="1488831"/>
                      </a:cubicBezTo>
                      <a:cubicBezTo>
                        <a:pt x="2313212" y="1543583"/>
                        <a:pt x="2313744" y="1600336"/>
                        <a:pt x="2298268" y="1652954"/>
                      </a:cubicBezTo>
                      <a:cubicBezTo>
                        <a:pt x="2292755" y="1671698"/>
                        <a:pt x="2266211" y="1675408"/>
                        <a:pt x="2251376" y="1688123"/>
                      </a:cubicBezTo>
                      <a:cubicBezTo>
                        <a:pt x="2238788" y="1698912"/>
                        <a:pt x="2230601" y="1715067"/>
                        <a:pt x="2216207" y="1723292"/>
                      </a:cubicBezTo>
                      <a:cubicBezTo>
                        <a:pt x="2202218" y="1731286"/>
                        <a:pt x="2184807" y="1730589"/>
                        <a:pt x="2169315" y="1735015"/>
                      </a:cubicBezTo>
                      <a:cubicBezTo>
                        <a:pt x="2088507" y="1758103"/>
                        <a:pt x="2190745" y="1737304"/>
                        <a:pt x="2063807" y="1758462"/>
                      </a:cubicBezTo>
                      <a:cubicBezTo>
                        <a:pt x="2024730" y="1754554"/>
                        <a:pt x="1983833" y="1759157"/>
                        <a:pt x="1946576" y="1746738"/>
                      </a:cubicBezTo>
                      <a:cubicBezTo>
                        <a:pt x="1933210" y="1742283"/>
                        <a:pt x="1934853" y="1719384"/>
                        <a:pt x="1923130" y="1711569"/>
                      </a:cubicBezTo>
                      <a:cubicBezTo>
                        <a:pt x="1909724" y="1702632"/>
                        <a:pt x="1891869" y="1703754"/>
                        <a:pt x="1876238" y="1699846"/>
                      </a:cubicBezTo>
                      <a:cubicBezTo>
                        <a:pt x="1860607" y="1703754"/>
                        <a:pt x="1843756" y="1704363"/>
                        <a:pt x="1829345" y="1711569"/>
                      </a:cubicBezTo>
                      <a:cubicBezTo>
                        <a:pt x="1773259" y="1739612"/>
                        <a:pt x="1762432" y="1755037"/>
                        <a:pt x="1723838" y="1793631"/>
                      </a:cubicBezTo>
                      <a:cubicBezTo>
                        <a:pt x="1720369" y="1804037"/>
                        <a:pt x="1704478" y="1861993"/>
                        <a:pt x="1688668" y="1863969"/>
                      </a:cubicBezTo>
                      <a:cubicBezTo>
                        <a:pt x="1664145" y="1867034"/>
                        <a:pt x="1638894" y="1854232"/>
                        <a:pt x="1618330" y="1840523"/>
                      </a:cubicBezTo>
                      <a:lnTo>
                        <a:pt x="1583161" y="1817077"/>
                      </a:lnTo>
                    </a:path>
                  </a:pathLst>
                </a:custGeom>
                <a:solidFill>
                  <a:srgbClr val="FFFF00">
                    <a:alpha val="49000"/>
                  </a:srgbClr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กากบาท 41"/>
                <p:cNvSpPr/>
                <p:nvPr/>
              </p:nvSpPr>
              <p:spPr>
                <a:xfrm>
                  <a:off x="1717560" y="2811978"/>
                  <a:ext cx="1932889" cy="2779857"/>
                </a:xfrm>
                <a:custGeom>
                  <a:avLst/>
                  <a:gdLst>
                    <a:gd name="connsiteX0" fmla="*/ 0 w 2038397"/>
                    <a:gd name="connsiteY0" fmla="*/ 509599 h 2592288"/>
                    <a:gd name="connsiteX1" fmla="*/ 509599 w 2038397"/>
                    <a:gd name="connsiteY1" fmla="*/ 509599 h 2592288"/>
                    <a:gd name="connsiteX2" fmla="*/ 509599 w 2038397"/>
                    <a:gd name="connsiteY2" fmla="*/ 0 h 2592288"/>
                    <a:gd name="connsiteX3" fmla="*/ 1528798 w 2038397"/>
                    <a:gd name="connsiteY3" fmla="*/ 0 h 2592288"/>
                    <a:gd name="connsiteX4" fmla="*/ 1528798 w 2038397"/>
                    <a:gd name="connsiteY4" fmla="*/ 509599 h 2592288"/>
                    <a:gd name="connsiteX5" fmla="*/ 2038397 w 2038397"/>
                    <a:gd name="connsiteY5" fmla="*/ 509599 h 2592288"/>
                    <a:gd name="connsiteX6" fmla="*/ 2038397 w 2038397"/>
                    <a:gd name="connsiteY6" fmla="*/ 2082689 h 2592288"/>
                    <a:gd name="connsiteX7" fmla="*/ 1528798 w 2038397"/>
                    <a:gd name="connsiteY7" fmla="*/ 2082689 h 2592288"/>
                    <a:gd name="connsiteX8" fmla="*/ 1528798 w 2038397"/>
                    <a:gd name="connsiteY8" fmla="*/ 2592288 h 2592288"/>
                    <a:gd name="connsiteX9" fmla="*/ 509599 w 2038397"/>
                    <a:gd name="connsiteY9" fmla="*/ 2592288 h 2592288"/>
                    <a:gd name="connsiteX10" fmla="*/ 509599 w 2038397"/>
                    <a:gd name="connsiteY10" fmla="*/ 2082689 h 2592288"/>
                    <a:gd name="connsiteX11" fmla="*/ 0 w 2038397"/>
                    <a:gd name="connsiteY11" fmla="*/ 2082689 h 2592288"/>
                    <a:gd name="connsiteX12" fmla="*/ 0 w 2038397"/>
                    <a:gd name="connsiteY12" fmla="*/ 509599 h 2592288"/>
                    <a:gd name="connsiteX0" fmla="*/ 0 w 2038397"/>
                    <a:gd name="connsiteY0" fmla="*/ 509599 h 2592288"/>
                    <a:gd name="connsiteX1" fmla="*/ 509599 w 2038397"/>
                    <a:gd name="connsiteY1" fmla="*/ 509599 h 2592288"/>
                    <a:gd name="connsiteX2" fmla="*/ 509599 w 2038397"/>
                    <a:gd name="connsiteY2" fmla="*/ 0 h 2592288"/>
                    <a:gd name="connsiteX3" fmla="*/ 1528798 w 2038397"/>
                    <a:gd name="connsiteY3" fmla="*/ 0 h 2592288"/>
                    <a:gd name="connsiteX4" fmla="*/ 1528798 w 2038397"/>
                    <a:gd name="connsiteY4" fmla="*/ 509599 h 2592288"/>
                    <a:gd name="connsiteX5" fmla="*/ 2038397 w 2038397"/>
                    <a:gd name="connsiteY5" fmla="*/ 509599 h 2592288"/>
                    <a:gd name="connsiteX6" fmla="*/ 2038397 w 2038397"/>
                    <a:gd name="connsiteY6" fmla="*/ 2082689 h 2592288"/>
                    <a:gd name="connsiteX7" fmla="*/ 1528798 w 2038397"/>
                    <a:gd name="connsiteY7" fmla="*/ 2082689 h 2592288"/>
                    <a:gd name="connsiteX8" fmla="*/ 1528798 w 2038397"/>
                    <a:gd name="connsiteY8" fmla="*/ 2592288 h 2592288"/>
                    <a:gd name="connsiteX9" fmla="*/ 509599 w 2038397"/>
                    <a:gd name="connsiteY9" fmla="*/ 2592288 h 2592288"/>
                    <a:gd name="connsiteX10" fmla="*/ 673722 w 2038397"/>
                    <a:gd name="connsiteY10" fmla="*/ 675920 h 2592288"/>
                    <a:gd name="connsiteX11" fmla="*/ 0 w 2038397"/>
                    <a:gd name="connsiteY11" fmla="*/ 2082689 h 2592288"/>
                    <a:gd name="connsiteX12" fmla="*/ 0 w 2038397"/>
                    <a:gd name="connsiteY12" fmla="*/ 509599 h 2592288"/>
                    <a:gd name="connsiteX0" fmla="*/ 0 w 2038397"/>
                    <a:gd name="connsiteY0" fmla="*/ 509599 h 2592288"/>
                    <a:gd name="connsiteX1" fmla="*/ 509599 w 2038397"/>
                    <a:gd name="connsiteY1" fmla="*/ 509599 h 2592288"/>
                    <a:gd name="connsiteX2" fmla="*/ 509599 w 2038397"/>
                    <a:gd name="connsiteY2" fmla="*/ 0 h 2592288"/>
                    <a:gd name="connsiteX3" fmla="*/ 1528798 w 2038397"/>
                    <a:gd name="connsiteY3" fmla="*/ 0 h 2592288"/>
                    <a:gd name="connsiteX4" fmla="*/ 1528798 w 2038397"/>
                    <a:gd name="connsiteY4" fmla="*/ 509599 h 2592288"/>
                    <a:gd name="connsiteX5" fmla="*/ 2038397 w 2038397"/>
                    <a:gd name="connsiteY5" fmla="*/ 509599 h 2592288"/>
                    <a:gd name="connsiteX6" fmla="*/ 2038397 w 2038397"/>
                    <a:gd name="connsiteY6" fmla="*/ 2082689 h 2592288"/>
                    <a:gd name="connsiteX7" fmla="*/ 1528798 w 2038397"/>
                    <a:gd name="connsiteY7" fmla="*/ 2082689 h 2592288"/>
                    <a:gd name="connsiteX8" fmla="*/ 1001260 w 2038397"/>
                    <a:gd name="connsiteY8" fmla="*/ 2592288 h 2592288"/>
                    <a:gd name="connsiteX9" fmla="*/ 509599 w 2038397"/>
                    <a:gd name="connsiteY9" fmla="*/ 2592288 h 2592288"/>
                    <a:gd name="connsiteX10" fmla="*/ 673722 w 2038397"/>
                    <a:gd name="connsiteY10" fmla="*/ 675920 h 2592288"/>
                    <a:gd name="connsiteX11" fmla="*/ 0 w 2038397"/>
                    <a:gd name="connsiteY11" fmla="*/ 2082689 h 2592288"/>
                    <a:gd name="connsiteX12" fmla="*/ 0 w 2038397"/>
                    <a:gd name="connsiteY12" fmla="*/ 509599 h 2592288"/>
                    <a:gd name="connsiteX0" fmla="*/ 0 w 2038397"/>
                    <a:gd name="connsiteY0" fmla="*/ 509599 h 2592288"/>
                    <a:gd name="connsiteX1" fmla="*/ 509599 w 2038397"/>
                    <a:gd name="connsiteY1" fmla="*/ 509599 h 2592288"/>
                    <a:gd name="connsiteX2" fmla="*/ 509599 w 2038397"/>
                    <a:gd name="connsiteY2" fmla="*/ 0 h 2592288"/>
                    <a:gd name="connsiteX3" fmla="*/ 1528798 w 2038397"/>
                    <a:gd name="connsiteY3" fmla="*/ 0 h 2592288"/>
                    <a:gd name="connsiteX4" fmla="*/ 1528798 w 2038397"/>
                    <a:gd name="connsiteY4" fmla="*/ 509599 h 2592288"/>
                    <a:gd name="connsiteX5" fmla="*/ 2038397 w 2038397"/>
                    <a:gd name="connsiteY5" fmla="*/ 509599 h 2592288"/>
                    <a:gd name="connsiteX6" fmla="*/ 2038397 w 2038397"/>
                    <a:gd name="connsiteY6" fmla="*/ 2082689 h 2592288"/>
                    <a:gd name="connsiteX7" fmla="*/ 848860 w 2038397"/>
                    <a:gd name="connsiteY7" fmla="*/ 898658 h 2592288"/>
                    <a:gd name="connsiteX8" fmla="*/ 1001260 w 2038397"/>
                    <a:gd name="connsiteY8" fmla="*/ 2592288 h 2592288"/>
                    <a:gd name="connsiteX9" fmla="*/ 509599 w 2038397"/>
                    <a:gd name="connsiteY9" fmla="*/ 2592288 h 2592288"/>
                    <a:gd name="connsiteX10" fmla="*/ 673722 w 2038397"/>
                    <a:gd name="connsiteY10" fmla="*/ 675920 h 2592288"/>
                    <a:gd name="connsiteX11" fmla="*/ 0 w 2038397"/>
                    <a:gd name="connsiteY11" fmla="*/ 2082689 h 2592288"/>
                    <a:gd name="connsiteX12" fmla="*/ 0 w 2038397"/>
                    <a:gd name="connsiteY12" fmla="*/ 509599 h 2592288"/>
                    <a:gd name="connsiteX0" fmla="*/ 0 w 2038397"/>
                    <a:gd name="connsiteY0" fmla="*/ 509599 h 2604011"/>
                    <a:gd name="connsiteX1" fmla="*/ 509599 w 2038397"/>
                    <a:gd name="connsiteY1" fmla="*/ 509599 h 2604011"/>
                    <a:gd name="connsiteX2" fmla="*/ 509599 w 2038397"/>
                    <a:gd name="connsiteY2" fmla="*/ 0 h 2604011"/>
                    <a:gd name="connsiteX3" fmla="*/ 1528798 w 2038397"/>
                    <a:gd name="connsiteY3" fmla="*/ 0 h 2604011"/>
                    <a:gd name="connsiteX4" fmla="*/ 1528798 w 2038397"/>
                    <a:gd name="connsiteY4" fmla="*/ 509599 h 2604011"/>
                    <a:gd name="connsiteX5" fmla="*/ 2038397 w 2038397"/>
                    <a:gd name="connsiteY5" fmla="*/ 509599 h 2604011"/>
                    <a:gd name="connsiteX6" fmla="*/ 2038397 w 2038397"/>
                    <a:gd name="connsiteY6" fmla="*/ 2082689 h 2604011"/>
                    <a:gd name="connsiteX7" fmla="*/ 848860 w 2038397"/>
                    <a:gd name="connsiteY7" fmla="*/ 898658 h 2604011"/>
                    <a:gd name="connsiteX8" fmla="*/ 872306 w 2038397"/>
                    <a:gd name="connsiteY8" fmla="*/ 2604011 h 2604011"/>
                    <a:gd name="connsiteX9" fmla="*/ 509599 w 2038397"/>
                    <a:gd name="connsiteY9" fmla="*/ 2592288 h 2604011"/>
                    <a:gd name="connsiteX10" fmla="*/ 673722 w 2038397"/>
                    <a:gd name="connsiteY10" fmla="*/ 675920 h 2604011"/>
                    <a:gd name="connsiteX11" fmla="*/ 0 w 2038397"/>
                    <a:gd name="connsiteY11" fmla="*/ 2082689 h 2604011"/>
                    <a:gd name="connsiteX12" fmla="*/ 0 w 2038397"/>
                    <a:gd name="connsiteY12" fmla="*/ 509599 h 2604011"/>
                    <a:gd name="connsiteX0" fmla="*/ 0 w 2038397"/>
                    <a:gd name="connsiteY0" fmla="*/ 509599 h 2604011"/>
                    <a:gd name="connsiteX1" fmla="*/ 509599 w 2038397"/>
                    <a:gd name="connsiteY1" fmla="*/ 509599 h 2604011"/>
                    <a:gd name="connsiteX2" fmla="*/ 509599 w 2038397"/>
                    <a:gd name="connsiteY2" fmla="*/ 0 h 2604011"/>
                    <a:gd name="connsiteX3" fmla="*/ 1528798 w 2038397"/>
                    <a:gd name="connsiteY3" fmla="*/ 0 h 2604011"/>
                    <a:gd name="connsiteX4" fmla="*/ 1528798 w 2038397"/>
                    <a:gd name="connsiteY4" fmla="*/ 509599 h 2604011"/>
                    <a:gd name="connsiteX5" fmla="*/ 2038397 w 2038397"/>
                    <a:gd name="connsiteY5" fmla="*/ 509599 h 2604011"/>
                    <a:gd name="connsiteX6" fmla="*/ 1206058 w 2038397"/>
                    <a:gd name="connsiteY6" fmla="*/ 406289 h 2604011"/>
                    <a:gd name="connsiteX7" fmla="*/ 848860 w 2038397"/>
                    <a:gd name="connsiteY7" fmla="*/ 898658 h 2604011"/>
                    <a:gd name="connsiteX8" fmla="*/ 872306 w 2038397"/>
                    <a:gd name="connsiteY8" fmla="*/ 2604011 h 2604011"/>
                    <a:gd name="connsiteX9" fmla="*/ 509599 w 2038397"/>
                    <a:gd name="connsiteY9" fmla="*/ 2592288 h 2604011"/>
                    <a:gd name="connsiteX10" fmla="*/ 673722 w 2038397"/>
                    <a:gd name="connsiteY10" fmla="*/ 675920 h 2604011"/>
                    <a:gd name="connsiteX11" fmla="*/ 0 w 2038397"/>
                    <a:gd name="connsiteY11" fmla="*/ 2082689 h 2604011"/>
                    <a:gd name="connsiteX12" fmla="*/ 0 w 2038397"/>
                    <a:gd name="connsiteY12" fmla="*/ 509599 h 2604011"/>
                    <a:gd name="connsiteX0" fmla="*/ 0 w 2038397"/>
                    <a:gd name="connsiteY0" fmla="*/ 509599 h 2604011"/>
                    <a:gd name="connsiteX1" fmla="*/ 509599 w 2038397"/>
                    <a:gd name="connsiteY1" fmla="*/ 509599 h 2604011"/>
                    <a:gd name="connsiteX2" fmla="*/ 509599 w 2038397"/>
                    <a:gd name="connsiteY2" fmla="*/ 0 h 2604011"/>
                    <a:gd name="connsiteX3" fmla="*/ 1528798 w 2038397"/>
                    <a:gd name="connsiteY3" fmla="*/ 0 h 2604011"/>
                    <a:gd name="connsiteX4" fmla="*/ 1493629 w 2038397"/>
                    <a:gd name="connsiteY4" fmla="*/ 310307 h 2604011"/>
                    <a:gd name="connsiteX5" fmla="*/ 2038397 w 2038397"/>
                    <a:gd name="connsiteY5" fmla="*/ 509599 h 2604011"/>
                    <a:gd name="connsiteX6" fmla="*/ 1206058 w 2038397"/>
                    <a:gd name="connsiteY6" fmla="*/ 406289 h 2604011"/>
                    <a:gd name="connsiteX7" fmla="*/ 848860 w 2038397"/>
                    <a:gd name="connsiteY7" fmla="*/ 898658 h 2604011"/>
                    <a:gd name="connsiteX8" fmla="*/ 872306 w 2038397"/>
                    <a:gd name="connsiteY8" fmla="*/ 2604011 h 2604011"/>
                    <a:gd name="connsiteX9" fmla="*/ 509599 w 2038397"/>
                    <a:gd name="connsiteY9" fmla="*/ 2592288 h 2604011"/>
                    <a:gd name="connsiteX10" fmla="*/ 673722 w 2038397"/>
                    <a:gd name="connsiteY10" fmla="*/ 675920 h 2604011"/>
                    <a:gd name="connsiteX11" fmla="*/ 0 w 2038397"/>
                    <a:gd name="connsiteY11" fmla="*/ 2082689 h 2604011"/>
                    <a:gd name="connsiteX12" fmla="*/ 0 w 2038397"/>
                    <a:gd name="connsiteY12" fmla="*/ 509599 h 2604011"/>
                    <a:gd name="connsiteX0" fmla="*/ 0 w 2038397"/>
                    <a:gd name="connsiteY0" fmla="*/ 509599 h 2604011"/>
                    <a:gd name="connsiteX1" fmla="*/ 509599 w 2038397"/>
                    <a:gd name="connsiteY1" fmla="*/ 509599 h 2604011"/>
                    <a:gd name="connsiteX2" fmla="*/ 1142645 w 2038397"/>
                    <a:gd name="connsiteY2" fmla="*/ 328246 h 2604011"/>
                    <a:gd name="connsiteX3" fmla="*/ 1528798 w 2038397"/>
                    <a:gd name="connsiteY3" fmla="*/ 0 h 2604011"/>
                    <a:gd name="connsiteX4" fmla="*/ 1493629 w 2038397"/>
                    <a:gd name="connsiteY4" fmla="*/ 310307 h 2604011"/>
                    <a:gd name="connsiteX5" fmla="*/ 2038397 w 2038397"/>
                    <a:gd name="connsiteY5" fmla="*/ 509599 h 2604011"/>
                    <a:gd name="connsiteX6" fmla="*/ 1206058 w 2038397"/>
                    <a:gd name="connsiteY6" fmla="*/ 406289 h 2604011"/>
                    <a:gd name="connsiteX7" fmla="*/ 848860 w 2038397"/>
                    <a:gd name="connsiteY7" fmla="*/ 898658 h 2604011"/>
                    <a:gd name="connsiteX8" fmla="*/ 872306 w 2038397"/>
                    <a:gd name="connsiteY8" fmla="*/ 2604011 h 2604011"/>
                    <a:gd name="connsiteX9" fmla="*/ 509599 w 2038397"/>
                    <a:gd name="connsiteY9" fmla="*/ 2592288 h 2604011"/>
                    <a:gd name="connsiteX10" fmla="*/ 673722 w 2038397"/>
                    <a:gd name="connsiteY10" fmla="*/ 675920 h 2604011"/>
                    <a:gd name="connsiteX11" fmla="*/ 0 w 2038397"/>
                    <a:gd name="connsiteY11" fmla="*/ 2082689 h 2604011"/>
                    <a:gd name="connsiteX12" fmla="*/ 0 w 2038397"/>
                    <a:gd name="connsiteY12" fmla="*/ 509599 h 2604011"/>
                    <a:gd name="connsiteX0" fmla="*/ 0 w 2085289"/>
                    <a:gd name="connsiteY0" fmla="*/ 0 h 2657120"/>
                    <a:gd name="connsiteX1" fmla="*/ 556491 w 2085289"/>
                    <a:gd name="connsiteY1" fmla="*/ 562708 h 2657120"/>
                    <a:gd name="connsiteX2" fmla="*/ 1189537 w 2085289"/>
                    <a:gd name="connsiteY2" fmla="*/ 381355 h 2657120"/>
                    <a:gd name="connsiteX3" fmla="*/ 1575690 w 2085289"/>
                    <a:gd name="connsiteY3" fmla="*/ 53109 h 2657120"/>
                    <a:gd name="connsiteX4" fmla="*/ 1540521 w 2085289"/>
                    <a:gd name="connsiteY4" fmla="*/ 363416 h 2657120"/>
                    <a:gd name="connsiteX5" fmla="*/ 2085289 w 2085289"/>
                    <a:gd name="connsiteY5" fmla="*/ 562708 h 2657120"/>
                    <a:gd name="connsiteX6" fmla="*/ 1252950 w 2085289"/>
                    <a:gd name="connsiteY6" fmla="*/ 459398 h 2657120"/>
                    <a:gd name="connsiteX7" fmla="*/ 895752 w 2085289"/>
                    <a:gd name="connsiteY7" fmla="*/ 951767 h 2657120"/>
                    <a:gd name="connsiteX8" fmla="*/ 919198 w 2085289"/>
                    <a:gd name="connsiteY8" fmla="*/ 2657120 h 2657120"/>
                    <a:gd name="connsiteX9" fmla="*/ 556491 w 2085289"/>
                    <a:gd name="connsiteY9" fmla="*/ 2645397 h 2657120"/>
                    <a:gd name="connsiteX10" fmla="*/ 720614 w 2085289"/>
                    <a:gd name="connsiteY10" fmla="*/ 729029 h 2657120"/>
                    <a:gd name="connsiteX11" fmla="*/ 46892 w 2085289"/>
                    <a:gd name="connsiteY11" fmla="*/ 2135798 h 2657120"/>
                    <a:gd name="connsiteX12" fmla="*/ 0 w 2085289"/>
                    <a:gd name="connsiteY12" fmla="*/ 0 h 2657120"/>
                    <a:gd name="connsiteX0" fmla="*/ 0 w 2085289"/>
                    <a:gd name="connsiteY0" fmla="*/ 0 h 2657120"/>
                    <a:gd name="connsiteX1" fmla="*/ 556491 w 2085289"/>
                    <a:gd name="connsiteY1" fmla="*/ 562708 h 2657120"/>
                    <a:gd name="connsiteX2" fmla="*/ 1189537 w 2085289"/>
                    <a:gd name="connsiteY2" fmla="*/ 381355 h 2657120"/>
                    <a:gd name="connsiteX3" fmla="*/ 1575690 w 2085289"/>
                    <a:gd name="connsiteY3" fmla="*/ 53109 h 2657120"/>
                    <a:gd name="connsiteX4" fmla="*/ 1540521 w 2085289"/>
                    <a:gd name="connsiteY4" fmla="*/ 363416 h 2657120"/>
                    <a:gd name="connsiteX5" fmla="*/ 2085289 w 2085289"/>
                    <a:gd name="connsiteY5" fmla="*/ 562708 h 2657120"/>
                    <a:gd name="connsiteX6" fmla="*/ 1252950 w 2085289"/>
                    <a:gd name="connsiteY6" fmla="*/ 459398 h 2657120"/>
                    <a:gd name="connsiteX7" fmla="*/ 895752 w 2085289"/>
                    <a:gd name="connsiteY7" fmla="*/ 951767 h 2657120"/>
                    <a:gd name="connsiteX8" fmla="*/ 919198 w 2085289"/>
                    <a:gd name="connsiteY8" fmla="*/ 2657120 h 2657120"/>
                    <a:gd name="connsiteX9" fmla="*/ 556491 w 2085289"/>
                    <a:gd name="connsiteY9" fmla="*/ 2645397 h 2657120"/>
                    <a:gd name="connsiteX10" fmla="*/ 720614 w 2085289"/>
                    <a:gd name="connsiteY10" fmla="*/ 729029 h 2657120"/>
                    <a:gd name="connsiteX11" fmla="*/ 146408 w 2085289"/>
                    <a:gd name="connsiteY11" fmla="*/ 1977254 h 2657120"/>
                    <a:gd name="connsiteX12" fmla="*/ 46892 w 2085289"/>
                    <a:gd name="connsiteY12" fmla="*/ 2135798 h 2657120"/>
                    <a:gd name="connsiteX13" fmla="*/ 0 w 2085289"/>
                    <a:gd name="connsiteY13" fmla="*/ 0 h 2657120"/>
                    <a:gd name="connsiteX0" fmla="*/ 117231 w 2202520"/>
                    <a:gd name="connsiteY0" fmla="*/ 0 h 2657120"/>
                    <a:gd name="connsiteX1" fmla="*/ 673722 w 2202520"/>
                    <a:gd name="connsiteY1" fmla="*/ 562708 h 2657120"/>
                    <a:gd name="connsiteX2" fmla="*/ 1306768 w 2202520"/>
                    <a:gd name="connsiteY2" fmla="*/ 381355 h 2657120"/>
                    <a:gd name="connsiteX3" fmla="*/ 1692921 w 2202520"/>
                    <a:gd name="connsiteY3" fmla="*/ 53109 h 2657120"/>
                    <a:gd name="connsiteX4" fmla="*/ 1657752 w 2202520"/>
                    <a:gd name="connsiteY4" fmla="*/ 363416 h 2657120"/>
                    <a:gd name="connsiteX5" fmla="*/ 2202520 w 2202520"/>
                    <a:gd name="connsiteY5" fmla="*/ 562708 h 2657120"/>
                    <a:gd name="connsiteX6" fmla="*/ 1370181 w 2202520"/>
                    <a:gd name="connsiteY6" fmla="*/ 459398 h 2657120"/>
                    <a:gd name="connsiteX7" fmla="*/ 1012983 w 2202520"/>
                    <a:gd name="connsiteY7" fmla="*/ 951767 h 2657120"/>
                    <a:gd name="connsiteX8" fmla="*/ 1036429 w 2202520"/>
                    <a:gd name="connsiteY8" fmla="*/ 2657120 h 2657120"/>
                    <a:gd name="connsiteX9" fmla="*/ 673722 w 2202520"/>
                    <a:gd name="connsiteY9" fmla="*/ 2645397 h 2657120"/>
                    <a:gd name="connsiteX10" fmla="*/ 837845 w 2202520"/>
                    <a:gd name="connsiteY10" fmla="*/ 729029 h 2657120"/>
                    <a:gd name="connsiteX11" fmla="*/ 263639 w 2202520"/>
                    <a:gd name="connsiteY11" fmla="*/ 1977254 h 2657120"/>
                    <a:gd name="connsiteX12" fmla="*/ 0 w 2202520"/>
                    <a:gd name="connsiteY12" fmla="*/ 260106 h 2657120"/>
                    <a:gd name="connsiteX13" fmla="*/ 117231 w 2202520"/>
                    <a:gd name="connsiteY13" fmla="*/ 0 h 2657120"/>
                    <a:gd name="connsiteX0" fmla="*/ 117231 w 2202520"/>
                    <a:gd name="connsiteY0" fmla="*/ 0 h 2657120"/>
                    <a:gd name="connsiteX1" fmla="*/ 673722 w 2202520"/>
                    <a:gd name="connsiteY1" fmla="*/ 562708 h 2657120"/>
                    <a:gd name="connsiteX2" fmla="*/ 1306768 w 2202520"/>
                    <a:gd name="connsiteY2" fmla="*/ 381355 h 2657120"/>
                    <a:gd name="connsiteX3" fmla="*/ 1692921 w 2202520"/>
                    <a:gd name="connsiteY3" fmla="*/ 53109 h 2657120"/>
                    <a:gd name="connsiteX4" fmla="*/ 1657752 w 2202520"/>
                    <a:gd name="connsiteY4" fmla="*/ 363416 h 2657120"/>
                    <a:gd name="connsiteX5" fmla="*/ 2202520 w 2202520"/>
                    <a:gd name="connsiteY5" fmla="*/ 562708 h 2657120"/>
                    <a:gd name="connsiteX6" fmla="*/ 1370181 w 2202520"/>
                    <a:gd name="connsiteY6" fmla="*/ 459398 h 2657120"/>
                    <a:gd name="connsiteX7" fmla="*/ 1012983 w 2202520"/>
                    <a:gd name="connsiteY7" fmla="*/ 951767 h 2657120"/>
                    <a:gd name="connsiteX8" fmla="*/ 1036429 w 2202520"/>
                    <a:gd name="connsiteY8" fmla="*/ 2657120 h 2657120"/>
                    <a:gd name="connsiteX9" fmla="*/ 673722 w 2202520"/>
                    <a:gd name="connsiteY9" fmla="*/ 2645397 h 2657120"/>
                    <a:gd name="connsiteX10" fmla="*/ 837845 w 2202520"/>
                    <a:gd name="connsiteY10" fmla="*/ 729029 h 2657120"/>
                    <a:gd name="connsiteX11" fmla="*/ 392593 w 2202520"/>
                    <a:gd name="connsiteY11" fmla="*/ 511869 h 2657120"/>
                    <a:gd name="connsiteX12" fmla="*/ 0 w 2202520"/>
                    <a:gd name="connsiteY12" fmla="*/ 260106 h 2657120"/>
                    <a:gd name="connsiteX13" fmla="*/ 117231 w 2202520"/>
                    <a:gd name="connsiteY13" fmla="*/ 0 h 2657120"/>
                    <a:gd name="connsiteX0" fmla="*/ 117231 w 2202520"/>
                    <a:gd name="connsiteY0" fmla="*/ 0 h 2657120"/>
                    <a:gd name="connsiteX1" fmla="*/ 673722 w 2202520"/>
                    <a:gd name="connsiteY1" fmla="*/ 562708 h 2657120"/>
                    <a:gd name="connsiteX2" fmla="*/ 1306768 w 2202520"/>
                    <a:gd name="connsiteY2" fmla="*/ 381355 h 2657120"/>
                    <a:gd name="connsiteX3" fmla="*/ 1692921 w 2202520"/>
                    <a:gd name="connsiteY3" fmla="*/ 53109 h 2657120"/>
                    <a:gd name="connsiteX4" fmla="*/ 1657752 w 2202520"/>
                    <a:gd name="connsiteY4" fmla="*/ 363416 h 2657120"/>
                    <a:gd name="connsiteX5" fmla="*/ 2202520 w 2202520"/>
                    <a:gd name="connsiteY5" fmla="*/ 562708 h 2657120"/>
                    <a:gd name="connsiteX6" fmla="*/ 1370181 w 2202520"/>
                    <a:gd name="connsiteY6" fmla="*/ 459398 h 2657120"/>
                    <a:gd name="connsiteX7" fmla="*/ 1012983 w 2202520"/>
                    <a:gd name="connsiteY7" fmla="*/ 951767 h 2657120"/>
                    <a:gd name="connsiteX8" fmla="*/ 1036429 w 2202520"/>
                    <a:gd name="connsiteY8" fmla="*/ 2657120 h 2657120"/>
                    <a:gd name="connsiteX9" fmla="*/ 673722 w 2202520"/>
                    <a:gd name="connsiteY9" fmla="*/ 2645397 h 2657120"/>
                    <a:gd name="connsiteX10" fmla="*/ 837845 w 2202520"/>
                    <a:gd name="connsiteY10" fmla="*/ 729029 h 2657120"/>
                    <a:gd name="connsiteX11" fmla="*/ 392593 w 2202520"/>
                    <a:gd name="connsiteY11" fmla="*/ 511869 h 2657120"/>
                    <a:gd name="connsiteX12" fmla="*/ 0 w 2202520"/>
                    <a:gd name="connsiteY12" fmla="*/ 260106 h 2657120"/>
                    <a:gd name="connsiteX13" fmla="*/ 117231 w 2202520"/>
                    <a:gd name="connsiteY13" fmla="*/ 0 h 2657120"/>
                    <a:gd name="connsiteX0" fmla="*/ 117231 w 2202520"/>
                    <a:gd name="connsiteY0" fmla="*/ 0 h 2657120"/>
                    <a:gd name="connsiteX1" fmla="*/ 673722 w 2202520"/>
                    <a:gd name="connsiteY1" fmla="*/ 562708 h 2657120"/>
                    <a:gd name="connsiteX2" fmla="*/ 1306768 w 2202520"/>
                    <a:gd name="connsiteY2" fmla="*/ 381355 h 2657120"/>
                    <a:gd name="connsiteX3" fmla="*/ 1692921 w 2202520"/>
                    <a:gd name="connsiteY3" fmla="*/ 53109 h 2657120"/>
                    <a:gd name="connsiteX4" fmla="*/ 1657752 w 2202520"/>
                    <a:gd name="connsiteY4" fmla="*/ 363416 h 2657120"/>
                    <a:gd name="connsiteX5" fmla="*/ 2202520 w 2202520"/>
                    <a:gd name="connsiteY5" fmla="*/ 562708 h 2657120"/>
                    <a:gd name="connsiteX6" fmla="*/ 1370181 w 2202520"/>
                    <a:gd name="connsiteY6" fmla="*/ 459398 h 2657120"/>
                    <a:gd name="connsiteX7" fmla="*/ 1012983 w 2202520"/>
                    <a:gd name="connsiteY7" fmla="*/ 951767 h 2657120"/>
                    <a:gd name="connsiteX8" fmla="*/ 1036429 w 2202520"/>
                    <a:gd name="connsiteY8" fmla="*/ 2657120 h 2657120"/>
                    <a:gd name="connsiteX9" fmla="*/ 673722 w 2202520"/>
                    <a:gd name="connsiteY9" fmla="*/ 2645397 h 2657120"/>
                    <a:gd name="connsiteX10" fmla="*/ 849568 w 2202520"/>
                    <a:gd name="connsiteY10" fmla="*/ 799367 h 2657120"/>
                    <a:gd name="connsiteX11" fmla="*/ 392593 w 2202520"/>
                    <a:gd name="connsiteY11" fmla="*/ 511869 h 2657120"/>
                    <a:gd name="connsiteX12" fmla="*/ 0 w 2202520"/>
                    <a:gd name="connsiteY12" fmla="*/ 260106 h 2657120"/>
                    <a:gd name="connsiteX13" fmla="*/ 117231 w 2202520"/>
                    <a:gd name="connsiteY13" fmla="*/ 0 h 2657120"/>
                    <a:gd name="connsiteX0" fmla="*/ 187570 w 2202520"/>
                    <a:gd name="connsiteY0" fmla="*/ 64122 h 2604011"/>
                    <a:gd name="connsiteX1" fmla="*/ 673722 w 2202520"/>
                    <a:gd name="connsiteY1" fmla="*/ 509599 h 2604011"/>
                    <a:gd name="connsiteX2" fmla="*/ 1306768 w 2202520"/>
                    <a:gd name="connsiteY2" fmla="*/ 328246 h 2604011"/>
                    <a:gd name="connsiteX3" fmla="*/ 1692921 w 2202520"/>
                    <a:gd name="connsiteY3" fmla="*/ 0 h 2604011"/>
                    <a:gd name="connsiteX4" fmla="*/ 1657752 w 2202520"/>
                    <a:gd name="connsiteY4" fmla="*/ 310307 h 2604011"/>
                    <a:gd name="connsiteX5" fmla="*/ 2202520 w 2202520"/>
                    <a:gd name="connsiteY5" fmla="*/ 509599 h 2604011"/>
                    <a:gd name="connsiteX6" fmla="*/ 1370181 w 2202520"/>
                    <a:gd name="connsiteY6" fmla="*/ 406289 h 2604011"/>
                    <a:gd name="connsiteX7" fmla="*/ 1012983 w 2202520"/>
                    <a:gd name="connsiteY7" fmla="*/ 898658 h 2604011"/>
                    <a:gd name="connsiteX8" fmla="*/ 1036429 w 2202520"/>
                    <a:gd name="connsiteY8" fmla="*/ 2604011 h 2604011"/>
                    <a:gd name="connsiteX9" fmla="*/ 673722 w 2202520"/>
                    <a:gd name="connsiteY9" fmla="*/ 2592288 h 2604011"/>
                    <a:gd name="connsiteX10" fmla="*/ 849568 w 2202520"/>
                    <a:gd name="connsiteY10" fmla="*/ 746258 h 2604011"/>
                    <a:gd name="connsiteX11" fmla="*/ 392593 w 2202520"/>
                    <a:gd name="connsiteY11" fmla="*/ 458760 h 2604011"/>
                    <a:gd name="connsiteX12" fmla="*/ 0 w 2202520"/>
                    <a:gd name="connsiteY12" fmla="*/ 206997 h 2604011"/>
                    <a:gd name="connsiteX13" fmla="*/ 187570 w 2202520"/>
                    <a:gd name="connsiteY13" fmla="*/ 64122 h 2604011"/>
                    <a:gd name="connsiteX0" fmla="*/ 187570 w 2202520"/>
                    <a:gd name="connsiteY0" fmla="*/ 64122 h 2604011"/>
                    <a:gd name="connsiteX1" fmla="*/ 814399 w 2202520"/>
                    <a:gd name="connsiteY1" fmla="*/ 603384 h 2604011"/>
                    <a:gd name="connsiteX2" fmla="*/ 1306768 w 2202520"/>
                    <a:gd name="connsiteY2" fmla="*/ 328246 h 2604011"/>
                    <a:gd name="connsiteX3" fmla="*/ 1692921 w 2202520"/>
                    <a:gd name="connsiteY3" fmla="*/ 0 h 2604011"/>
                    <a:gd name="connsiteX4" fmla="*/ 1657752 w 2202520"/>
                    <a:gd name="connsiteY4" fmla="*/ 310307 h 2604011"/>
                    <a:gd name="connsiteX5" fmla="*/ 2202520 w 2202520"/>
                    <a:gd name="connsiteY5" fmla="*/ 509599 h 2604011"/>
                    <a:gd name="connsiteX6" fmla="*/ 1370181 w 2202520"/>
                    <a:gd name="connsiteY6" fmla="*/ 406289 h 2604011"/>
                    <a:gd name="connsiteX7" fmla="*/ 1012983 w 2202520"/>
                    <a:gd name="connsiteY7" fmla="*/ 898658 h 2604011"/>
                    <a:gd name="connsiteX8" fmla="*/ 1036429 w 2202520"/>
                    <a:gd name="connsiteY8" fmla="*/ 2604011 h 2604011"/>
                    <a:gd name="connsiteX9" fmla="*/ 673722 w 2202520"/>
                    <a:gd name="connsiteY9" fmla="*/ 2592288 h 2604011"/>
                    <a:gd name="connsiteX10" fmla="*/ 849568 w 2202520"/>
                    <a:gd name="connsiteY10" fmla="*/ 746258 h 2604011"/>
                    <a:gd name="connsiteX11" fmla="*/ 392593 w 2202520"/>
                    <a:gd name="connsiteY11" fmla="*/ 458760 h 2604011"/>
                    <a:gd name="connsiteX12" fmla="*/ 0 w 2202520"/>
                    <a:gd name="connsiteY12" fmla="*/ 206997 h 2604011"/>
                    <a:gd name="connsiteX13" fmla="*/ 187570 w 2202520"/>
                    <a:gd name="connsiteY13" fmla="*/ 64122 h 2604011"/>
                    <a:gd name="connsiteX0" fmla="*/ 175847 w 2202520"/>
                    <a:gd name="connsiteY0" fmla="*/ 169630 h 2604011"/>
                    <a:gd name="connsiteX1" fmla="*/ 814399 w 2202520"/>
                    <a:gd name="connsiteY1" fmla="*/ 603384 h 2604011"/>
                    <a:gd name="connsiteX2" fmla="*/ 1306768 w 2202520"/>
                    <a:gd name="connsiteY2" fmla="*/ 328246 h 2604011"/>
                    <a:gd name="connsiteX3" fmla="*/ 1692921 w 2202520"/>
                    <a:gd name="connsiteY3" fmla="*/ 0 h 2604011"/>
                    <a:gd name="connsiteX4" fmla="*/ 1657752 w 2202520"/>
                    <a:gd name="connsiteY4" fmla="*/ 310307 h 2604011"/>
                    <a:gd name="connsiteX5" fmla="*/ 2202520 w 2202520"/>
                    <a:gd name="connsiteY5" fmla="*/ 509599 h 2604011"/>
                    <a:gd name="connsiteX6" fmla="*/ 1370181 w 2202520"/>
                    <a:gd name="connsiteY6" fmla="*/ 406289 h 2604011"/>
                    <a:gd name="connsiteX7" fmla="*/ 1012983 w 2202520"/>
                    <a:gd name="connsiteY7" fmla="*/ 898658 h 2604011"/>
                    <a:gd name="connsiteX8" fmla="*/ 1036429 w 2202520"/>
                    <a:gd name="connsiteY8" fmla="*/ 2604011 h 2604011"/>
                    <a:gd name="connsiteX9" fmla="*/ 673722 w 2202520"/>
                    <a:gd name="connsiteY9" fmla="*/ 2592288 h 2604011"/>
                    <a:gd name="connsiteX10" fmla="*/ 849568 w 2202520"/>
                    <a:gd name="connsiteY10" fmla="*/ 746258 h 2604011"/>
                    <a:gd name="connsiteX11" fmla="*/ 392593 w 2202520"/>
                    <a:gd name="connsiteY11" fmla="*/ 458760 h 2604011"/>
                    <a:gd name="connsiteX12" fmla="*/ 0 w 2202520"/>
                    <a:gd name="connsiteY12" fmla="*/ 206997 h 2604011"/>
                    <a:gd name="connsiteX13" fmla="*/ 175847 w 2202520"/>
                    <a:gd name="connsiteY13" fmla="*/ 169630 h 2604011"/>
                    <a:gd name="connsiteX0" fmla="*/ 175847 w 2202520"/>
                    <a:gd name="connsiteY0" fmla="*/ 345476 h 2779857"/>
                    <a:gd name="connsiteX1" fmla="*/ 814399 w 2202520"/>
                    <a:gd name="connsiteY1" fmla="*/ 779230 h 2779857"/>
                    <a:gd name="connsiteX2" fmla="*/ 1306768 w 2202520"/>
                    <a:gd name="connsiteY2" fmla="*/ 504092 h 2779857"/>
                    <a:gd name="connsiteX3" fmla="*/ 1458460 w 2202520"/>
                    <a:gd name="connsiteY3" fmla="*/ 0 h 2779857"/>
                    <a:gd name="connsiteX4" fmla="*/ 1657752 w 2202520"/>
                    <a:gd name="connsiteY4" fmla="*/ 486153 h 2779857"/>
                    <a:gd name="connsiteX5" fmla="*/ 2202520 w 2202520"/>
                    <a:gd name="connsiteY5" fmla="*/ 685445 h 2779857"/>
                    <a:gd name="connsiteX6" fmla="*/ 1370181 w 2202520"/>
                    <a:gd name="connsiteY6" fmla="*/ 582135 h 2779857"/>
                    <a:gd name="connsiteX7" fmla="*/ 1012983 w 2202520"/>
                    <a:gd name="connsiteY7" fmla="*/ 1074504 h 2779857"/>
                    <a:gd name="connsiteX8" fmla="*/ 1036429 w 2202520"/>
                    <a:gd name="connsiteY8" fmla="*/ 2779857 h 2779857"/>
                    <a:gd name="connsiteX9" fmla="*/ 673722 w 2202520"/>
                    <a:gd name="connsiteY9" fmla="*/ 2768134 h 2779857"/>
                    <a:gd name="connsiteX10" fmla="*/ 849568 w 2202520"/>
                    <a:gd name="connsiteY10" fmla="*/ 922104 h 2779857"/>
                    <a:gd name="connsiteX11" fmla="*/ 392593 w 2202520"/>
                    <a:gd name="connsiteY11" fmla="*/ 634606 h 2779857"/>
                    <a:gd name="connsiteX12" fmla="*/ 0 w 2202520"/>
                    <a:gd name="connsiteY12" fmla="*/ 382843 h 2779857"/>
                    <a:gd name="connsiteX13" fmla="*/ 175847 w 2202520"/>
                    <a:gd name="connsiteY13" fmla="*/ 345476 h 2779857"/>
                    <a:gd name="connsiteX0" fmla="*/ 175847 w 2202520"/>
                    <a:gd name="connsiteY0" fmla="*/ 345476 h 2779857"/>
                    <a:gd name="connsiteX1" fmla="*/ 814399 w 2202520"/>
                    <a:gd name="connsiteY1" fmla="*/ 779230 h 2779857"/>
                    <a:gd name="connsiteX2" fmla="*/ 1306768 w 2202520"/>
                    <a:gd name="connsiteY2" fmla="*/ 504092 h 2779857"/>
                    <a:gd name="connsiteX3" fmla="*/ 1458460 w 2202520"/>
                    <a:gd name="connsiteY3" fmla="*/ 0 h 2779857"/>
                    <a:gd name="connsiteX4" fmla="*/ 1657752 w 2202520"/>
                    <a:gd name="connsiteY4" fmla="*/ 486153 h 2779857"/>
                    <a:gd name="connsiteX5" fmla="*/ 2202520 w 2202520"/>
                    <a:gd name="connsiteY5" fmla="*/ 685445 h 2779857"/>
                    <a:gd name="connsiteX6" fmla="*/ 1370181 w 2202520"/>
                    <a:gd name="connsiteY6" fmla="*/ 582135 h 2779857"/>
                    <a:gd name="connsiteX7" fmla="*/ 1012983 w 2202520"/>
                    <a:gd name="connsiteY7" fmla="*/ 1074504 h 2779857"/>
                    <a:gd name="connsiteX8" fmla="*/ 1036429 w 2202520"/>
                    <a:gd name="connsiteY8" fmla="*/ 2779857 h 2779857"/>
                    <a:gd name="connsiteX9" fmla="*/ 673722 w 2202520"/>
                    <a:gd name="connsiteY9" fmla="*/ 2768134 h 2779857"/>
                    <a:gd name="connsiteX10" fmla="*/ 849568 w 2202520"/>
                    <a:gd name="connsiteY10" fmla="*/ 922104 h 2779857"/>
                    <a:gd name="connsiteX11" fmla="*/ 392593 w 2202520"/>
                    <a:gd name="connsiteY11" fmla="*/ 634606 h 2779857"/>
                    <a:gd name="connsiteX12" fmla="*/ 0 w 2202520"/>
                    <a:gd name="connsiteY12" fmla="*/ 382843 h 2779857"/>
                    <a:gd name="connsiteX13" fmla="*/ 175847 w 2202520"/>
                    <a:gd name="connsiteY13" fmla="*/ 345476 h 2779857"/>
                    <a:gd name="connsiteX0" fmla="*/ 175847 w 2202520"/>
                    <a:gd name="connsiteY0" fmla="*/ 345476 h 2779857"/>
                    <a:gd name="connsiteX1" fmla="*/ 814399 w 2202520"/>
                    <a:gd name="connsiteY1" fmla="*/ 779230 h 2779857"/>
                    <a:gd name="connsiteX2" fmla="*/ 1306768 w 2202520"/>
                    <a:gd name="connsiteY2" fmla="*/ 504092 h 2779857"/>
                    <a:gd name="connsiteX3" fmla="*/ 1458460 w 2202520"/>
                    <a:gd name="connsiteY3" fmla="*/ 0 h 2779857"/>
                    <a:gd name="connsiteX4" fmla="*/ 1517075 w 2202520"/>
                    <a:gd name="connsiteY4" fmla="*/ 462707 h 2779857"/>
                    <a:gd name="connsiteX5" fmla="*/ 2202520 w 2202520"/>
                    <a:gd name="connsiteY5" fmla="*/ 685445 h 2779857"/>
                    <a:gd name="connsiteX6" fmla="*/ 1370181 w 2202520"/>
                    <a:gd name="connsiteY6" fmla="*/ 582135 h 2779857"/>
                    <a:gd name="connsiteX7" fmla="*/ 1012983 w 2202520"/>
                    <a:gd name="connsiteY7" fmla="*/ 1074504 h 2779857"/>
                    <a:gd name="connsiteX8" fmla="*/ 1036429 w 2202520"/>
                    <a:gd name="connsiteY8" fmla="*/ 2779857 h 2779857"/>
                    <a:gd name="connsiteX9" fmla="*/ 673722 w 2202520"/>
                    <a:gd name="connsiteY9" fmla="*/ 2768134 h 2779857"/>
                    <a:gd name="connsiteX10" fmla="*/ 849568 w 2202520"/>
                    <a:gd name="connsiteY10" fmla="*/ 922104 h 2779857"/>
                    <a:gd name="connsiteX11" fmla="*/ 392593 w 2202520"/>
                    <a:gd name="connsiteY11" fmla="*/ 634606 h 2779857"/>
                    <a:gd name="connsiteX12" fmla="*/ 0 w 2202520"/>
                    <a:gd name="connsiteY12" fmla="*/ 382843 h 2779857"/>
                    <a:gd name="connsiteX13" fmla="*/ 175847 w 2202520"/>
                    <a:gd name="connsiteY13" fmla="*/ 345476 h 2779857"/>
                    <a:gd name="connsiteX0" fmla="*/ 175847 w 2202520"/>
                    <a:gd name="connsiteY0" fmla="*/ 345476 h 2779857"/>
                    <a:gd name="connsiteX1" fmla="*/ 814399 w 2202520"/>
                    <a:gd name="connsiteY1" fmla="*/ 779230 h 2779857"/>
                    <a:gd name="connsiteX2" fmla="*/ 1306768 w 2202520"/>
                    <a:gd name="connsiteY2" fmla="*/ 504092 h 2779857"/>
                    <a:gd name="connsiteX3" fmla="*/ 1458460 w 2202520"/>
                    <a:gd name="connsiteY3" fmla="*/ 0 h 2779857"/>
                    <a:gd name="connsiteX4" fmla="*/ 1517075 w 2202520"/>
                    <a:gd name="connsiteY4" fmla="*/ 462707 h 2779857"/>
                    <a:gd name="connsiteX5" fmla="*/ 2202520 w 2202520"/>
                    <a:gd name="connsiteY5" fmla="*/ 685445 h 2779857"/>
                    <a:gd name="connsiteX6" fmla="*/ 1370181 w 2202520"/>
                    <a:gd name="connsiteY6" fmla="*/ 582135 h 2779857"/>
                    <a:gd name="connsiteX7" fmla="*/ 1012983 w 2202520"/>
                    <a:gd name="connsiteY7" fmla="*/ 1074504 h 2779857"/>
                    <a:gd name="connsiteX8" fmla="*/ 1036429 w 2202520"/>
                    <a:gd name="connsiteY8" fmla="*/ 2779857 h 2779857"/>
                    <a:gd name="connsiteX9" fmla="*/ 673722 w 2202520"/>
                    <a:gd name="connsiteY9" fmla="*/ 2768134 h 2779857"/>
                    <a:gd name="connsiteX10" fmla="*/ 849568 w 2202520"/>
                    <a:gd name="connsiteY10" fmla="*/ 922104 h 2779857"/>
                    <a:gd name="connsiteX11" fmla="*/ 392593 w 2202520"/>
                    <a:gd name="connsiteY11" fmla="*/ 634606 h 2779857"/>
                    <a:gd name="connsiteX12" fmla="*/ 0 w 2202520"/>
                    <a:gd name="connsiteY12" fmla="*/ 382843 h 2779857"/>
                    <a:gd name="connsiteX13" fmla="*/ 175847 w 2202520"/>
                    <a:gd name="connsiteY13" fmla="*/ 345476 h 2779857"/>
                    <a:gd name="connsiteX0" fmla="*/ 175847 w 2202520"/>
                    <a:gd name="connsiteY0" fmla="*/ 345476 h 2779857"/>
                    <a:gd name="connsiteX1" fmla="*/ 814399 w 2202520"/>
                    <a:gd name="connsiteY1" fmla="*/ 779230 h 2779857"/>
                    <a:gd name="connsiteX2" fmla="*/ 1306768 w 2202520"/>
                    <a:gd name="connsiteY2" fmla="*/ 504092 h 2779857"/>
                    <a:gd name="connsiteX3" fmla="*/ 1458460 w 2202520"/>
                    <a:gd name="connsiteY3" fmla="*/ 0 h 2779857"/>
                    <a:gd name="connsiteX4" fmla="*/ 1493629 w 2202520"/>
                    <a:gd name="connsiteY4" fmla="*/ 462707 h 2779857"/>
                    <a:gd name="connsiteX5" fmla="*/ 2202520 w 2202520"/>
                    <a:gd name="connsiteY5" fmla="*/ 685445 h 2779857"/>
                    <a:gd name="connsiteX6" fmla="*/ 1370181 w 2202520"/>
                    <a:gd name="connsiteY6" fmla="*/ 582135 h 2779857"/>
                    <a:gd name="connsiteX7" fmla="*/ 1012983 w 2202520"/>
                    <a:gd name="connsiteY7" fmla="*/ 1074504 h 2779857"/>
                    <a:gd name="connsiteX8" fmla="*/ 1036429 w 2202520"/>
                    <a:gd name="connsiteY8" fmla="*/ 2779857 h 2779857"/>
                    <a:gd name="connsiteX9" fmla="*/ 673722 w 2202520"/>
                    <a:gd name="connsiteY9" fmla="*/ 2768134 h 2779857"/>
                    <a:gd name="connsiteX10" fmla="*/ 849568 w 2202520"/>
                    <a:gd name="connsiteY10" fmla="*/ 922104 h 2779857"/>
                    <a:gd name="connsiteX11" fmla="*/ 392593 w 2202520"/>
                    <a:gd name="connsiteY11" fmla="*/ 634606 h 2779857"/>
                    <a:gd name="connsiteX12" fmla="*/ 0 w 2202520"/>
                    <a:gd name="connsiteY12" fmla="*/ 382843 h 2779857"/>
                    <a:gd name="connsiteX13" fmla="*/ 175847 w 2202520"/>
                    <a:gd name="connsiteY13" fmla="*/ 345476 h 2779857"/>
                    <a:gd name="connsiteX0" fmla="*/ 175847 w 1932889"/>
                    <a:gd name="connsiteY0" fmla="*/ 345476 h 2779857"/>
                    <a:gd name="connsiteX1" fmla="*/ 814399 w 1932889"/>
                    <a:gd name="connsiteY1" fmla="*/ 779230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49568 w 1932889"/>
                    <a:gd name="connsiteY10" fmla="*/ 922104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  <a:gd name="connsiteX0" fmla="*/ 175847 w 1932889"/>
                    <a:gd name="connsiteY0" fmla="*/ 345476 h 2779857"/>
                    <a:gd name="connsiteX1" fmla="*/ 814399 w 1932889"/>
                    <a:gd name="connsiteY1" fmla="*/ 779230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26121 w 1932889"/>
                    <a:gd name="connsiteY10" fmla="*/ 1180011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  <a:gd name="connsiteX0" fmla="*/ 175847 w 1932889"/>
                    <a:gd name="connsiteY0" fmla="*/ 345476 h 2779857"/>
                    <a:gd name="connsiteX1" fmla="*/ 826122 w 1932889"/>
                    <a:gd name="connsiteY1" fmla="*/ 955076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26121 w 1932889"/>
                    <a:gd name="connsiteY10" fmla="*/ 1180011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  <a:gd name="connsiteX0" fmla="*/ 175847 w 1932889"/>
                    <a:gd name="connsiteY0" fmla="*/ 345476 h 2779857"/>
                    <a:gd name="connsiteX1" fmla="*/ 826122 w 1932889"/>
                    <a:gd name="connsiteY1" fmla="*/ 955076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26121 w 1932889"/>
                    <a:gd name="connsiteY10" fmla="*/ 1180011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  <a:gd name="connsiteX0" fmla="*/ 175847 w 1932889"/>
                    <a:gd name="connsiteY0" fmla="*/ 345476 h 2779857"/>
                    <a:gd name="connsiteX1" fmla="*/ 896460 w 1932889"/>
                    <a:gd name="connsiteY1" fmla="*/ 943353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26121 w 1932889"/>
                    <a:gd name="connsiteY10" fmla="*/ 1180011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  <a:gd name="connsiteX0" fmla="*/ 175847 w 1932889"/>
                    <a:gd name="connsiteY0" fmla="*/ 345476 h 2779857"/>
                    <a:gd name="connsiteX1" fmla="*/ 896460 w 1932889"/>
                    <a:gd name="connsiteY1" fmla="*/ 943353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26121 w 1932889"/>
                    <a:gd name="connsiteY10" fmla="*/ 1180011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  <a:gd name="connsiteX0" fmla="*/ 175847 w 1932889"/>
                    <a:gd name="connsiteY0" fmla="*/ 345476 h 2779857"/>
                    <a:gd name="connsiteX1" fmla="*/ 896460 w 1932889"/>
                    <a:gd name="connsiteY1" fmla="*/ 943353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26121 w 1932889"/>
                    <a:gd name="connsiteY10" fmla="*/ 1180011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932889" h="2779857">
                      <a:moveTo>
                        <a:pt x="175847" y="345476"/>
                      </a:moveTo>
                      <a:cubicBezTo>
                        <a:pt x="416051" y="544768"/>
                        <a:pt x="691425" y="837846"/>
                        <a:pt x="896460" y="943353"/>
                      </a:cubicBezTo>
                      <a:cubicBezTo>
                        <a:pt x="1044952" y="808656"/>
                        <a:pt x="1169999" y="650512"/>
                        <a:pt x="1306768" y="504092"/>
                      </a:cubicBezTo>
                      <a:cubicBezTo>
                        <a:pt x="1322163" y="277445"/>
                        <a:pt x="1407896" y="168031"/>
                        <a:pt x="1458460" y="0"/>
                      </a:cubicBezTo>
                      <a:cubicBezTo>
                        <a:pt x="1477998" y="154236"/>
                        <a:pt x="1520983" y="50563"/>
                        <a:pt x="1493629" y="462707"/>
                      </a:cubicBezTo>
                      <a:lnTo>
                        <a:pt x="1932889" y="615107"/>
                      </a:lnTo>
                      <a:lnTo>
                        <a:pt x="1370181" y="582135"/>
                      </a:lnTo>
                      <a:cubicBezTo>
                        <a:pt x="1251115" y="746258"/>
                        <a:pt x="1085157" y="793151"/>
                        <a:pt x="1012983" y="1074504"/>
                      </a:cubicBezTo>
                      <a:lnTo>
                        <a:pt x="1036429" y="2779857"/>
                      </a:lnTo>
                      <a:lnTo>
                        <a:pt x="673722" y="2768134"/>
                      </a:lnTo>
                      <a:cubicBezTo>
                        <a:pt x="724522" y="2238760"/>
                        <a:pt x="833937" y="1873508"/>
                        <a:pt x="826121" y="1180011"/>
                      </a:cubicBezTo>
                      <a:lnTo>
                        <a:pt x="392593" y="634606"/>
                      </a:lnTo>
                      <a:lnTo>
                        <a:pt x="0" y="382843"/>
                      </a:lnTo>
                      <a:lnTo>
                        <a:pt x="175847" y="345476"/>
                      </a:lnTo>
                      <a:close/>
                    </a:path>
                  </a:pathLst>
                </a:custGeom>
                <a:solidFill>
                  <a:schemeClr val="bg2">
                    <a:lumMod val="25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4" name="กลุ่ม 33"/>
              <p:cNvGrpSpPr/>
              <p:nvPr/>
            </p:nvGrpSpPr>
            <p:grpSpPr>
              <a:xfrm>
                <a:off x="718964" y="1037275"/>
                <a:ext cx="1992500" cy="499872"/>
                <a:chOff x="1963586" y="1012399"/>
                <a:chExt cx="1728953" cy="433755"/>
              </a:xfrm>
            </p:grpSpPr>
            <p:sp>
              <p:nvSpPr>
                <p:cNvPr id="30" name="สามเหลี่ยมหน้าจั่ว 10"/>
                <p:cNvSpPr/>
                <p:nvPr/>
              </p:nvSpPr>
              <p:spPr>
                <a:xfrm flipH="1">
                  <a:off x="1963586" y="1012399"/>
                  <a:ext cx="1728953" cy="304996"/>
                </a:xfrm>
                <a:custGeom>
                  <a:avLst/>
                  <a:gdLst>
                    <a:gd name="connsiteX0" fmla="*/ 0 w 4641409"/>
                    <a:gd name="connsiteY0" fmla="*/ 1867305 h 1867305"/>
                    <a:gd name="connsiteX1" fmla="*/ 2320705 w 4641409"/>
                    <a:gd name="connsiteY1" fmla="*/ 0 h 1867305"/>
                    <a:gd name="connsiteX2" fmla="*/ 4641409 w 4641409"/>
                    <a:gd name="connsiteY2" fmla="*/ 1867305 h 1867305"/>
                    <a:gd name="connsiteX3" fmla="*/ 0 w 4641409"/>
                    <a:gd name="connsiteY3" fmla="*/ 1867305 h 1867305"/>
                    <a:gd name="connsiteX0" fmla="*/ 0 w 4641409"/>
                    <a:gd name="connsiteY0" fmla="*/ 1867305 h 1867305"/>
                    <a:gd name="connsiteX1" fmla="*/ 2320705 w 4641409"/>
                    <a:gd name="connsiteY1" fmla="*/ 0 h 1867305"/>
                    <a:gd name="connsiteX2" fmla="*/ 4641409 w 4641409"/>
                    <a:gd name="connsiteY2" fmla="*/ 1867305 h 1867305"/>
                    <a:gd name="connsiteX3" fmla="*/ 0 w 4641409"/>
                    <a:gd name="connsiteY3" fmla="*/ 1867305 h 1867305"/>
                    <a:gd name="connsiteX0" fmla="*/ 0 w 4641409"/>
                    <a:gd name="connsiteY0" fmla="*/ 1867305 h 1867305"/>
                    <a:gd name="connsiteX1" fmla="*/ 2320705 w 4641409"/>
                    <a:gd name="connsiteY1" fmla="*/ 0 h 1867305"/>
                    <a:gd name="connsiteX2" fmla="*/ 2770499 w 4641409"/>
                    <a:gd name="connsiteY2" fmla="*/ 380035 h 1867305"/>
                    <a:gd name="connsiteX3" fmla="*/ 4641409 w 4641409"/>
                    <a:gd name="connsiteY3" fmla="*/ 1867305 h 1867305"/>
                    <a:gd name="connsiteX4" fmla="*/ 0 w 4641409"/>
                    <a:gd name="connsiteY4" fmla="*/ 1867305 h 1867305"/>
                    <a:gd name="connsiteX0" fmla="*/ 0 w 4641409"/>
                    <a:gd name="connsiteY0" fmla="*/ 1867305 h 1867305"/>
                    <a:gd name="connsiteX1" fmla="*/ 2320705 w 4641409"/>
                    <a:gd name="connsiteY1" fmla="*/ 0 h 1867305"/>
                    <a:gd name="connsiteX2" fmla="*/ 2594652 w 4641409"/>
                    <a:gd name="connsiteY2" fmla="*/ 508989 h 1867305"/>
                    <a:gd name="connsiteX3" fmla="*/ 4641409 w 4641409"/>
                    <a:gd name="connsiteY3" fmla="*/ 1867305 h 1867305"/>
                    <a:gd name="connsiteX4" fmla="*/ 0 w 4641409"/>
                    <a:gd name="connsiteY4" fmla="*/ 1867305 h 1867305"/>
                    <a:gd name="connsiteX0" fmla="*/ 0 w 4641409"/>
                    <a:gd name="connsiteY0" fmla="*/ 1867305 h 1867305"/>
                    <a:gd name="connsiteX1" fmla="*/ 2320705 w 4641409"/>
                    <a:gd name="connsiteY1" fmla="*/ 0 h 1867305"/>
                    <a:gd name="connsiteX2" fmla="*/ 2594652 w 4641409"/>
                    <a:gd name="connsiteY2" fmla="*/ 508989 h 1867305"/>
                    <a:gd name="connsiteX3" fmla="*/ 4641409 w 4641409"/>
                    <a:gd name="connsiteY3" fmla="*/ 1867305 h 1867305"/>
                    <a:gd name="connsiteX4" fmla="*/ 0 w 4641409"/>
                    <a:gd name="connsiteY4" fmla="*/ 1867305 h 1867305"/>
                    <a:gd name="connsiteX0" fmla="*/ 0 w 4725949"/>
                    <a:gd name="connsiteY0" fmla="*/ 1867305 h 1867305"/>
                    <a:gd name="connsiteX1" fmla="*/ 2320705 w 4725949"/>
                    <a:gd name="connsiteY1" fmla="*/ 0 h 1867305"/>
                    <a:gd name="connsiteX2" fmla="*/ 2594652 w 4725949"/>
                    <a:gd name="connsiteY2" fmla="*/ 508989 h 1867305"/>
                    <a:gd name="connsiteX3" fmla="*/ 2969791 w 4725949"/>
                    <a:gd name="connsiteY3" fmla="*/ 743450 h 1867305"/>
                    <a:gd name="connsiteX4" fmla="*/ 4641409 w 4725949"/>
                    <a:gd name="connsiteY4" fmla="*/ 1867305 h 1867305"/>
                    <a:gd name="connsiteX5" fmla="*/ 0 w 4725949"/>
                    <a:gd name="connsiteY5" fmla="*/ 1867305 h 1867305"/>
                    <a:gd name="connsiteX0" fmla="*/ 0 w 4728269"/>
                    <a:gd name="connsiteY0" fmla="*/ 1867305 h 1867305"/>
                    <a:gd name="connsiteX1" fmla="*/ 2320705 w 4728269"/>
                    <a:gd name="connsiteY1" fmla="*/ 0 h 1867305"/>
                    <a:gd name="connsiteX2" fmla="*/ 2594652 w 4728269"/>
                    <a:gd name="connsiteY2" fmla="*/ 508989 h 1867305"/>
                    <a:gd name="connsiteX3" fmla="*/ 3028406 w 4728269"/>
                    <a:gd name="connsiteY3" fmla="*/ 673112 h 1867305"/>
                    <a:gd name="connsiteX4" fmla="*/ 4641409 w 4728269"/>
                    <a:gd name="connsiteY4" fmla="*/ 1867305 h 1867305"/>
                    <a:gd name="connsiteX5" fmla="*/ 0 w 4728269"/>
                    <a:gd name="connsiteY5" fmla="*/ 1867305 h 1867305"/>
                    <a:gd name="connsiteX0" fmla="*/ 0 w 4641409"/>
                    <a:gd name="connsiteY0" fmla="*/ 1867305 h 1867305"/>
                    <a:gd name="connsiteX1" fmla="*/ 2320705 w 4641409"/>
                    <a:gd name="connsiteY1" fmla="*/ 0 h 1867305"/>
                    <a:gd name="connsiteX2" fmla="*/ 2594652 w 4641409"/>
                    <a:gd name="connsiteY2" fmla="*/ 508989 h 1867305"/>
                    <a:gd name="connsiteX3" fmla="*/ 3028406 w 4641409"/>
                    <a:gd name="connsiteY3" fmla="*/ 673112 h 1867305"/>
                    <a:gd name="connsiteX4" fmla="*/ 4641409 w 4641409"/>
                    <a:gd name="connsiteY4" fmla="*/ 1867305 h 1867305"/>
                    <a:gd name="connsiteX5" fmla="*/ 0 w 4641409"/>
                    <a:gd name="connsiteY5" fmla="*/ 1867305 h 1867305"/>
                    <a:gd name="connsiteX0" fmla="*/ 0 w 4641409"/>
                    <a:gd name="connsiteY0" fmla="*/ 1714905 h 1714905"/>
                    <a:gd name="connsiteX1" fmla="*/ 2109689 w 4641409"/>
                    <a:gd name="connsiteY1" fmla="*/ 0 h 1714905"/>
                    <a:gd name="connsiteX2" fmla="*/ 2594652 w 4641409"/>
                    <a:gd name="connsiteY2" fmla="*/ 356589 h 1714905"/>
                    <a:gd name="connsiteX3" fmla="*/ 3028406 w 4641409"/>
                    <a:gd name="connsiteY3" fmla="*/ 520712 h 1714905"/>
                    <a:gd name="connsiteX4" fmla="*/ 4641409 w 4641409"/>
                    <a:gd name="connsiteY4" fmla="*/ 1714905 h 1714905"/>
                    <a:gd name="connsiteX5" fmla="*/ 0 w 4641409"/>
                    <a:gd name="connsiteY5" fmla="*/ 1714905 h 1714905"/>
                    <a:gd name="connsiteX0" fmla="*/ 99084 w 4740493"/>
                    <a:gd name="connsiteY0" fmla="*/ 1714905 h 1714905"/>
                    <a:gd name="connsiteX1" fmla="*/ 1615213 w 4740493"/>
                    <a:gd name="connsiteY1" fmla="*/ 555881 h 1714905"/>
                    <a:gd name="connsiteX2" fmla="*/ 2208773 w 4740493"/>
                    <a:gd name="connsiteY2" fmla="*/ 0 h 1714905"/>
                    <a:gd name="connsiteX3" fmla="*/ 2693736 w 4740493"/>
                    <a:gd name="connsiteY3" fmla="*/ 356589 h 1714905"/>
                    <a:gd name="connsiteX4" fmla="*/ 3127490 w 4740493"/>
                    <a:gd name="connsiteY4" fmla="*/ 520712 h 1714905"/>
                    <a:gd name="connsiteX5" fmla="*/ 4740493 w 4740493"/>
                    <a:gd name="connsiteY5" fmla="*/ 1714905 h 1714905"/>
                    <a:gd name="connsiteX6" fmla="*/ 99084 w 4740493"/>
                    <a:gd name="connsiteY6" fmla="*/ 1714905 h 1714905"/>
                    <a:gd name="connsiteX0" fmla="*/ 99646 w 4741055"/>
                    <a:gd name="connsiteY0" fmla="*/ 1714905 h 1714905"/>
                    <a:gd name="connsiteX1" fmla="*/ 1604052 w 4741055"/>
                    <a:gd name="connsiteY1" fmla="*/ 544158 h 1714905"/>
                    <a:gd name="connsiteX2" fmla="*/ 2209335 w 4741055"/>
                    <a:gd name="connsiteY2" fmla="*/ 0 h 1714905"/>
                    <a:gd name="connsiteX3" fmla="*/ 2694298 w 4741055"/>
                    <a:gd name="connsiteY3" fmla="*/ 356589 h 1714905"/>
                    <a:gd name="connsiteX4" fmla="*/ 3128052 w 4741055"/>
                    <a:gd name="connsiteY4" fmla="*/ 520712 h 1714905"/>
                    <a:gd name="connsiteX5" fmla="*/ 4741055 w 4741055"/>
                    <a:gd name="connsiteY5" fmla="*/ 1714905 h 1714905"/>
                    <a:gd name="connsiteX6" fmla="*/ 99646 w 4741055"/>
                    <a:gd name="connsiteY6" fmla="*/ 1714905 h 1714905"/>
                    <a:gd name="connsiteX0" fmla="*/ 99646 w 4741055"/>
                    <a:gd name="connsiteY0" fmla="*/ 1714905 h 1714905"/>
                    <a:gd name="connsiteX1" fmla="*/ 1604052 w 4741055"/>
                    <a:gd name="connsiteY1" fmla="*/ 544158 h 1714905"/>
                    <a:gd name="connsiteX2" fmla="*/ 2209335 w 4741055"/>
                    <a:gd name="connsiteY2" fmla="*/ 0 h 1714905"/>
                    <a:gd name="connsiteX3" fmla="*/ 2694298 w 4741055"/>
                    <a:gd name="connsiteY3" fmla="*/ 356589 h 1714905"/>
                    <a:gd name="connsiteX4" fmla="*/ 3128052 w 4741055"/>
                    <a:gd name="connsiteY4" fmla="*/ 520712 h 1714905"/>
                    <a:gd name="connsiteX5" fmla="*/ 4741055 w 4741055"/>
                    <a:gd name="connsiteY5" fmla="*/ 1714905 h 1714905"/>
                    <a:gd name="connsiteX6" fmla="*/ 99646 w 4741055"/>
                    <a:gd name="connsiteY6" fmla="*/ 1714905 h 1714905"/>
                    <a:gd name="connsiteX0" fmla="*/ 102405 w 4743814"/>
                    <a:gd name="connsiteY0" fmla="*/ 1714905 h 1714905"/>
                    <a:gd name="connsiteX1" fmla="*/ 1606811 w 4743814"/>
                    <a:gd name="connsiteY1" fmla="*/ 544158 h 1714905"/>
                    <a:gd name="connsiteX2" fmla="*/ 2212094 w 4743814"/>
                    <a:gd name="connsiteY2" fmla="*/ 0 h 1714905"/>
                    <a:gd name="connsiteX3" fmla="*/ 2697057 w 4743814"/>
                    <a:gd name="connsiteY3" fmla="*/ 356589 h 1714905"/>
                    <a:gd name="connsiteX4" fmla="*/ 3130811 w 4743814"/>
                    <a:gd name="connsiteY4" fmla="*/ 520712 h 1714905"/>
                    <a:gd name="connsiteX5" fmla="*/ 4743814 w 4743814"/>
                    <a:gd name="connsiteY5" fmla="*/ 1714905 h 1714905"/>
                    <a:gd name="connsiteX6" fmla="*/ 102405 w 4743814"/>
                    <a:gd name="connsiteY6" fmla="*/ 1714905 h 1714905"/>
                    <a:gd name="connsiteX0" fmla="*/ 0 w 4641409"/>
                    <a:gd name="connsiteY0" fmla="*/ 1714905 h 1714905"/>
                    <a:gd name="connsiteX1" fmla="*/ 1504406 w 4641409"/>
                    <a:gd name="connsiteY1" fmla="*/ 544158 h 1714905"/>
                    <a:gd name="connsiteX2" fmla="*/ 2109689 w 4641409"/>
                    <a:gd name="connsiteY2" fmla="*/ 0 h 1714905"/>
                    <a:gd name="connsiteX3" fmla="*/ 2594652 w 4641409"/>
                    <a:gd name="connsiteY3" fmla="*/ 356589 h 1714905"/>
                    <a:gd name="connsiteX4" fmla="*/ 3028406 w 4641409"/>
                    <a:gd name="connsiteY4" fmla="*/ 520712 h 1714905"/>
                    <a:gd name="connsiteX5" fmla="*/ 4641409 w 4641409"/>
                    <a:gd name="connsiteY5" fmla="*/ 1714905 h 1714905"/>
                    <a:gd name="connsiteX6" fmla="*/ 0 w 4641409"/>
                    <a:gd name="connsiteY6" fmla="*/ 1714905 h 1714905"/>
                    <a:gd name="connsiteX0" fmla="*/ 165371 w 4806780"/>
                    <a:gd name="connsiteY0" fmla="*/ 1714905 h 1714905"/>
                    <a:gd name="connsiteX1" fmla="*/ 1095346 w 4806780"/>
                    <a:gd name="connsiteY1" fmla="*/ 966189 h 1714905"/>
                    <a:gd name="connsiteX2" fmla="*/ 1669777 w 4806780"/>
                    <a:gd name="connsiteY2" fmla="*/ 544158 h 1714905"/>
                    <a:gd name="connsiteX3" fmla="*/ 2275060 w 4806780"/>
                    <a:gd name="connsiteY3" fmla="*/ 0 h 1714905"/>
                    <a:gd name="connsiteX4" fmla="*/ 2760023 w 4806780"/>
                    <a:gd name="connsiteY4" fmla="*/ 356589 h 1714905"/>
                    <a:gd name="connsiteX5" fmla="*/ 3193777 w 4806780"/>
                    <a:gd name="connsiteY5" fmla="*/ 520712 h 1714905"/>
                    <a:gd name="connsiteX6" fmla="*/ 4806780 w 4806780"/>
                    <a:gd name="connsiteY6" fmla="*/ 1714905 h 1714905"/>
                    <a:gd name="connsiteX7" fmla="*/ 165371 w 4806780"/>
                    <a:gd name="connsiteY7" fmla="*/ 1714905 h 1714905"/>
                    <a:gd name="connsiteX0" fmla="*/ 0 w 4641409"/>
                    <a:gd name="connsiteY0" fmla="*/ 1714905 h 1714905"/>
                    <a:gd name="connsiteX1" fmla="*/ 929975 w 4641409"/>
                    <a:gd name="connsiteY1" fmla="*/ 966189 h 1714905"/>
                    <a:gd name="connsiteX2" fmla="*/ 1504406 w 4641409"/>
                    <a:gd name="connsiteY2" fmla="*/ 544158 h 1714905"/>
                    <a:gd name="connsiteX3" fmla="*/ 2109689 w 4641409"/>
                    <a:gd name="connsiteY3" fmla="*/ 0 h 1714905"/>
                    <a:gd name="connsiteX4" fmla="*/ 2594652 w 4641409"/>
                    <a:gd name="connsiteY4" fmla="*/ 356589 h 1714905"/>
                    <a:gd name="connsiteX5" fmla="*/ 3028406 w 4641409"/>
                    <a:gd name="connsiteY5" fmla="*/ 520712 h 1714905"/>
                    <a:gd name="connsiteX6" fmla="*/ 4641409 w 4641409"/>
                    <a:gd name="connsiteY6" fmla="*/ 1714905 h 1714905"/>
                    <a:gd name="connsiteX7" fmla="*/ 0 w 4641409"/>
                    <a:gd name="connsiteY7" fmla="*/ 1714905 h 1714905"/>
                    <a:gd name="connsiteX0" fmla="*/ 0 w 4641409"/>
                    <a:gd name="connsiteY0" fmla="*/ 1714905 h 1714905"/>
                    <a:gd name="connsiteX1" fmla="*/ 847914 w 4641409"/>
                    <a:gd name="connsiteY1" fmla="*/ 942742 h 1714905"/>
                    <a:gd name="connsiteX2" fmla="*/ 1504406 w 4641409"/>
                    <a:gd name="connsiteY2" fmla="*/ 544158 h 1714905"/>
                    <a:gd name="connsiteX3" fmla="*/ 2109689 w 4641409"/>
                    <a:gd name="connsiteY3" fmla="*/ 0 h 1714905"/>
                    <a:gd name="connsiteX4" fmla="*/ 2594652 w 4641409"/>
                    <a:gd name="connsiteY4" fmla="*/ 356589 h 1714905"/>
                    <a:gd name="connsiteX5" fmla="*/ 3028406 w 4641409"/>
                    <a:gd name="connsiteY5" fmla="*/ 520712 h 1714905"/>
                    <a:gd name="connsiteX6" fmla="*/ 4641409 w 4641409"/>
                    <a:gd name="connsiteY6" fmla="*/ 1714905 h 1714905"/>
                    <a:gd name="connsiteX7" fmla="*/ 0 w 4641409"/>
                    <a:gd name="connsiteY7" fmla="*/ 1714905 h 1714905"/>
                    <a:gd name="connsiteX0" fmla="*/ 0 w 4641409"/>
                    <a:gd name="connsiteY0" fmla="*/ 1714905 h 1714905"/>
                    <a:gd name="connsiteX1" fmla="*/ 847914 w 4641409"/>
                    <a:gd name="connsiteY1" fmla="*/ 942742 h 1714905"/>
                    <a:gd name="connsiteX2" fmla="*/ 1504406 w 4641409"/>
                    <a:gd name="connsiteY2" fmla="*/ 544158 h 1714905"/>
                    <a:gd name="connsiteX3" fmla="*/ 2109689 w 4641409"/>
                    <a:gd name="connsiteY3" fmla="*/ 0 h 1714905"/>
                    <a:gd name="connsiteX4" fmla="*/ 2360743 w 4641409"/>
                    <a:gd name="connsiteY4" fmla="*/ 374243 h 1714905"/>
                    <a:gd name="connsiteX5" fmla="*/ 3028406 w 4641409"/>
                    <a:gd name="connsiteY5" fmla="*/ 520712 h 1714905"/>
                    <a:gd name="connsiteX6" fmla="*/ 4641409 w 4641409"/>
                    <a:gd name="connsiteY6" fmla="*/ 1714905 h 1714905"/>
                    <a:gd name="connsiteX7" fmla="*/ 0 w 4641409"/>
                    <a:gd name="connsiteY7" fmla="*/ 1714905 h 1714905"/>
                    <a:gd name="connsiteX0" fmla="*/ 0 w 4641409"/>
                    <a:gd name="connsiteY0" fmla="*/ 1714905 h 1714905"/>
                    <a:gd name="connsiteX1" fmla="*/ 847914 w 4641409"/>
                    <a:gd name="connsiteY1" fmla="*/ 942742 h 1714905"/>
                    <a:gd name="connsiteX2" fmla="*/ 1504406 w 4641409"/>
                    <a:gd name="connsiteY2" fmla="*/ 544158 h 1714905"/>
                    <a:gd name="connsiteX3" fmla="*/ 2109689 w 4641409"/>
                    <a:gd name="connsiteY3" fmla="*/ 0 h 1714905"/>
                    <a:gd name="connsiteX4" fmla="*/ 2360743 w 4641409"/>
                    <a:gd name="connsiteY4" fmla="*/ 374243 h 1714905"/>
                    <a:gd name="connsiteX5" fmla="*/ 3028406 w 4641409"/>
                    <a:gd name="connsiteY5" fmla="*/ 520712 h 1714905"/>
                    <a:gd name="connsiteX6" fmla="*/ 4641409 w 4641409"/>
                    <a:gd name="connsiteY6" fmla="*/ 1714905 h 1714905"/>
                    <a:gd name="connsiteX7" fmla="*/ 0 w 4641409"/>
                    <a:gd name="connsiteY7" fmla="*/ 1714905 h 1714905"/>
                    <a:gd name="connsiteX0" fmla="*/ 0 w 4641409"/>
                    <a:gd name="connsiteY0" fmla="*/ 1714905 h 1714905"/>
                    <a:gd name="connsiteX1" fmla="*/ 847914 w 4641409"/>
                    <a:gd name="connsiteY1" fmla="*/ 942742 h 1714905"/>
                    <a:gd name="connsiteX2" fmla="*/ 1504406 w 4641409"/>
                    <a:gd name="connsiteY2" fmla="*/ 544158 h 1714905"/>
                    <a:gd name="connsiteX3" fmla="*/ 2109689 w 4641409"/>
                    <a:gd name="connsiteY3" fmla="*/ 0 h 1714905"/>
                    <a:gd name="connsiteX4" fmla="*/ 2360743 w 4641409"/>
                    <a:gd name="connsiteY4" fmla="*/ 374243 h 1714905"/>
                    <a:gd name="connsiteX5" fmla="*/ 3028406 w 4641409"/>
                    <a:gd name="connsiteY5" fmla="*/ 520712 h 1714905"/>
                    <a:gd name="connsiteX6" fmla="*/ 4641409 w 4641409"/>
                    <a:gd name="connsiteY6" fmla="*/ 1714905 h 1714905"/>
                    <a:gd name="connsiteX7" fmla="*/ 0 w 4641409"/>
                    <a:gd name="connsiteY7" fmla="*/ 1714905 h 1714905"/>
                    <a:gd name="connsiteX0" fmla="*/ 0 w 4641409"/>
                    <a:gd name="connsiteY0" fmla="*/ 1714905 h 1714905"/>
                    <a:gd name="connsiteX1" fmla="*/ 847914 w 4641409"/>
                    <a:gd name="connsiteY1" fmla="*/ 942742 h 1714905"/>
                    <a:gd name="connsiteX2" fmla="*/ 1504406 w 4641409"/>
                    <a:gd name="connsiteY2" fmla="*/ 544158 h 1714905"/>
                    <a:gd name="connsiteX3" fmla="*/ 2109689 w 4641409"/>
                    <a:gd name="connsiteY3" fmla="*/ 0 h 1714905"/>
                    <a:gd name="connsiteX4" fmla="*/ 2360743 w 4641409"/>
                    <a:gd name="connsiteY4" fmla="*/ 374243 h 1714905"/>
                    <a:gd name="connsiteX5" fmla="*/ 2950437 w 4641409"/>
                    <a:gd name="connsiteY5" fmla="*/ 414791 h 1714905"/>
                    <a:gd name="connsiteX6" fmla="*/ 4641409 w 4641409"/>
                    <a:gd name="connsiteY6" fmla="*/ 1714905 h 1714905"/>
                    <a:gd name="connsiteX7" fmla="*/ 0 w 4641409"/>
                    <a:gd name="connsiteY7" fmla="*/ 1714905 h 1714905"/>
                    <a:gd name="connsiteX0" fmla="*/ 0 w 4641409"/>
                    <a:gd name="connsiteY0" fmla="*/ 1714905 h 1714905"/>
                    <a:gd name="connsiteX1" fmla="*/ 847914 w 4641409"/>
                    <a:gd name="connsiteY1" fmla="*/ 942742 h 1714905"/>
                    <a:gd name="connsiteX2" fmla="*/ 1504406 w 4641409"/>
                    <a:gd name="connsiteY2" fmla="*/ 544158 h 1714905"/>
                    <a:gd name="connsiteX3" fmla="*/ 2109689 w 4641409"/>
                    <a:gd name="connsiteY3" fmla="*/ 0 h 1714905"/>
                    <a:gd name="connsiteX4" fmla="*/ 2360743 w 4641409"/>
                    <a:gd name="connsiteY4" fmla="*/ 374243 h 1714905"/>
                    <a:gd name="connsiteX5" fmla="*/ 2950437 w 4641409"/>
                    <a:gd name="connsiteY5" fmla="*/ 414791 h 1714905"/>
                    <a:gd name="connsiteX6" fmla="*/ 4641409 w 4641409"/>
                    <a:gd name="connsiteY6" fmla="*/ 1714905 h 1714905"/>
                    <a:gd name="connsiteX7" fmla="*/ 0 w 4641409"/>
                    <a:gd name="connsiteY7" fmla="*/ 1714905 h 1714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641409" h="1714905">
                      <a:moveTo>
                        <a:pt x="0" y="1714905"/>
                      </a:moveTo>
                      <a:cubicBezTo>
                        <a:pt x="389613" y="1425996"/>
                        <a:pt x="597180" y="1137867"/>
                        <a:pt x="847914" y="942742"/>
                      </a:cubicBezTo>
                      <a:cubicBezTo>
                        <a:pt x="1098648" y="747618"/>
                        <a:pt x="1307787" y="705189"/>
                        <a:pt x="1504406" y="544158"/>
                      </a:cubicBezTo>
                      <a:cubicBezTo>
                        <a:pt x="1844297" y="188003"/>
                        <a:pt x="1929935" y="33215"/>
                        <a:pt x="2109689" y="0"/>
                      </a:cubicBezTo>
                      <a:lnTo>
                        <a:pt x="2360743" y="374243"/>
                      </a:lnTo>
                      <a:cubicBezTo>
                        <a:pt x="2468924" y="498151"/>
                        <a:pt x="2640498" y="488513"/>
                        <a:pt x="2950437" y="414791"/>
                      </a:cubicBezTo>
                      <a:cubicBezTo>
                        <a:pt x="3291563" y="641177"/>
                        <a:pt x="3987512" y="1281412"/>
                        <a:pt x="4641409" y="1714905"/>
                      </a:cubicBezTo>
                      <a:lnTo>
                        <a:pt x="0" y="1714905"/>
                      </a:lnTo>
                      <a:close/>
                    </a:path>
                  </a:pathLst>
                </a:custGeom>
                <a:solidFill>
                  <a:srgbClr val="00CC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สี่เหลี่ยมผืนผ้า 13"/>
                <p:cNvSpPr/>
                <p:nvPr/>
              </p:nvSpPr>
              <p:spPr>
                <a:xfrm rot="291635" flipH="1">
                  <a:off x="2367613" y="1120569"/>
                  <a:ext cx="388235" cy="214104"/>
                </a:xfrm>
                <a:custGeom>
                  <a:avLst/>
                  <a:gdLst>
                    <a:gd name="connsiteX0" fmla="*/ 0 w 1595586"/>
                    <a:gd name="connsiteY0" fmla="*/ 0 h 936104"/>
                    <a:gd name="connsiteX1" fmla="*/ 1595586 w 1595586"/>
                    <a:gd name="connsiteY1" fmla="*/ 0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364663 w 1595586"/>
                    <a:gd name="connsiteY1" fmla="*/ 257907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97877 w 1595586"/>
                    <a:gd name="connsiteY3" fmla="*/ 385119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97877 w 1595586"/>
                    <a:gd name="connsiteY3" fmla="*/ 385119 h 936104"/>
                    <a:gd name="connsiteX4" fmla="*/ 0 w 1595586"/>
                    <a:gd name="connsiteY4" fmla="*/ 0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95586" h="936104">
                      <a:moveTo>
                        <a:pt x="0" y="0"/>
                      </a:moveTo>
                      <a:cubicBezTo>
                        <a:pt x="203616" y="93784"/>
                        <a:pt x="-26521" y="304800"/>
                        <a:pt x="610848" y="281353"/>
                      </a:cubicBezTo>
                      <a:lnTo>
                        <a:pt x="1595586" y="936104"/>
                      </a:lnTo>
                      <a:lnTo>
                        <a:pt x="597877" y="385119"/>
                      </a:lnTo>
                      <a:cubicBezTo>
                        <a:pt x="93785" y="330993"/>
                        <a:pt x="93784" y="159634"/>
                        <a:pt x="0" y="0"/>
                      </a:cubicBezTo>
                      <a:close/>
                    </a:path>
                  </a:pathLst>
                </a:custGeom>
                <a:solidFill>
                  <a:srgbClr val="99FF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สี่เหลี่ยมผืนผ้า 13"/>
                <p:cNvSpPr/>
                <p:nvPr/>
              </p:nvSpPr>
              <p:spPr>
                <a:xfrm rot="15703542" flipH="1">
                  <a:off x="2994043" y="934134"/>
                  <a:ext cx="400048" cy="623991"/>
                </a:xfrm>
                <a:custGeom>
                  <a:avLst/>
                  <a:gdLst>
                    <a:gd name="connsiteX0" fmla="*/ 0 w 1595586"/>
                    <a:gd name="connsiteY0" fmla="*/ 0 h 936104"/>
                    <a:gd name="connsiteX1" fmla="*/ 1595586 w 1595586"/>
                    <a:gd name="connsiteY1" fmla="*/ 0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364663 w 1595586"/>
                    <a:gd name="connsiteY1" fmla="*/ 257907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97877 w 1595586"/>
                    <a:gd name="connsiteY3" fmla="*/ 385119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97877 w 1595586"/>
                    <a:gd name="connsiteY3" fmla="*/ 385119 h 936104"/>
                    <a:gd name="connsiteX4" fmla="*/ 0 w 1595586"/>
                    <a:gd name="connsiteY4" fmla="*/ 0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95586" h="936104">
                      <a:moveTo>
                        <a:pt x="0" y="0"/>
                      </a:moveTo>
                      <a:cubicBezTo>
                        <a:pt x="203616" y="93784"/>
                        <a:pt x="-26521" y="304800"/>
                        <a:pt x="610848" y="281353"/>
                      </a:cubicBezTo>
                      <a:lnTo>
                        <a:pt x="1595586" y="936104"/>
                      </a:lnTo>
                      <a:lnTo>
                        <a:pt x="597877" y="385119"/>
                      </a:lnTo>
                      <a:cubicBezTo>
                        <a:pt x="93785" y="330993"/>
                        <a:pt x="93784" y="159634"/>
                        <a:pt x="0" y="0"/>
                      </a:cubicBezTo>
                      <a:close/>
                    </a:path>
                  </a:pathLst>
                </a:custGeom>
                <a:solidFill>
                  <a:srgbClr val="99FF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สี่เหลี่ยมผืนผ้า 13"/>
                <p:cNvSpPr/>
                <p:nvPr/>
              </p:nvSpPr>
              <p:spPr>
                <a:xfrm rot="1157167" flipH="1">
                  <a:off x="2478470" y="1201040"/>
                  <a:ext cx="710716" cy="235875"/>
                </a:xfrm>
                <a:custGeom>
                  <a:avLst/>
                  <a:gdLst>
                    <a:gd name="connsiteX0" fmla="*/ 0 w 1595586"/>
                    <a:gd name="connsiteY0" fmla="*/ 0 h 936104"/>
                    <a:gd name="connsiteX1" fmla="*/ 1595586 w 1595586"/>
                    <a:gd name="connsiteY1" fmla="*/ 0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364663 w 1595586"/>
                    <a:gd name="connsiteY1" fmla="*/ 257907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97877 w 1595586"/>
                    <a:gd name="connsiteY3" fmla="*/ 385119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97877 w 1595586"/>
                    <a:gd name="connsiteY3" fmla="*/ 385119 h 936104"/>
                    <a:gd name="connsiteX4" fmla="*/ 0 w 1595586"/>
                    <a:gd name="connsiteY4" fmla="*/ 0 h 936104"/>
                    <a:gd name="connsiteX0" fmla="*/ 0 w 1813643"/>
                    <a:gd name="connsiteY0" fmla="*/ -1 h 747657"/>
                    <a:gd name="connsiteX1" fmla="*/ 828905 w 1813643"/>
                    <a:gd name="connsiteY1" fmla="*/ 92906 h 747657"/>
                    <a:gd name="connsiteX2" fmla="*/ 1813643 w 1813643"/>
                    <a:gd name="connsiteY2" fmla="*/ 747657 h 747657"/>
                    <a:gd name="connsiteX3" fmla="*/ 815934 w 1813643"/>
                    <a:gd name="connsiteY3" fmla="*/ 196672 h 747657"/>
                    <a:gd name="connsiteX4" fmla="*/ 0 w 1813643"/>
                    <a:gd name="connsiteY4" fmla="*/ -1 h 74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3643" h="747657">
                      <a:moveTo>
                        <a:pt x="0" y="-1"/>
                      </a:moveTo>
                      <a:cubicBezTo>
                        <a:pt x="203616" y="93783"/>
                        <a:pt x="191536" y="116353"/>
                        <a:pt x="828905" y="92906"/>
                      </a:cubicBezTo>
                      <a:lnTo>
                        <a:pt x="1813643" y="747657"/>
                      </a:lnTo>
                      <a:lnTo>
                        <a:pt x="815934" y="196672"/>
                      </a:lnTo>
                      <a:cubicBezTo>
                        <a:pt x="311842" y="142546"/>
                        <a:pt x="93784" y="159633"/>
                        <a:pt x="0" y="-1"/>
                      </a:cubicBezTo>
                      <a:close/>
                    </a:path>
                  </a:pathLst>
                </a:custGeom>
                <a:solidFill>
                  <a:srgbClr val="99FF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3" name="กลุ่ม 42"/>
              <p:cNvGrpSpPr/>
              <p:nvPr/>
            </p:nvGrpSpPr>
            <p:grpSpPr>
              <a:xfrm>
                <a:off x="691041" y="707907"/>
                <a:ext cx="453870" cy="530324"/>
                <a:chOff x="1240602" y="2105948"/>
                <a:chExt cx="2983335" cy="3485887"/>
              </a:xfrm>
            </p:grpSpPr>
            <p:sp>
              <p:nvSpPr>
                <p:cNvPr id="41" name="รูปแบบอิสระ 40"/>
                <p:cNvSpPr/>
                <p:nvPr/>
              </p:nvSpPr>
              <p:spPr>
                <a:xfrm>
                  <a:off x="1240602" y="2105948"/>
                  <a:ext cx="2983335" cy="2394044"/>
                </a:xfrm>
                <a:custGeom>
                  <a:avLst/>
                  <a:gdLst>
                    <a:gd name="connsiteX0" fmla="*/ 1618330 w 2474115"/>
                    <a:gd name="connsiteY0" fmla="*/ 1875692 h 1875692"/>
                    <a:gd name="connsiteX1" fmla="*/ 1583161 w 2474115"/>
                    <a:gd name="connsiteY1" fmla="*/ 1817077 h 1875692"/>
                    <a:gd name="connsiteX2" fmla="*/ 1547991 w 2474115"/>
                    <a:gd name="connsiteY2" fmla="*/ 1805354 h 1875692"/>
                    <a:gd name="connsiteX3" fmla="*/ 1442484 w 2474115"/>
                    <a:gd name="connsiteY3" fmla="*/ 1793631 h 1875692"/>
                    <a:gd name="connsiteX4" fmla="*/ 1079068 w 2474115"/>
                    <a:gd name="connsiteY4" fmla="*/ 1805354 h 1875692"/>
                    <a:gd name="connsiteX5" fmla="*/ 1020453 w 2474115"/>
                    <a:gd name="connsiteY5" fmla="*/ 1817077 h 1875692"/>
                    <a:gd name="connsiteX6" fmla="*/ 774268 w 2474115"/>
                    <a:gd name="connsiteY6" fmla="*/ 1805354 h 1875692"/>
                    <a:gd name="connsiteX7" fmla="*/ 739099 w 2474115"/>
                    <a:gd name="connsiteY7" fmla="*/ 1758462 h 1875692"/>
                    <a:gd name="connsiteX8" fmla="*/ 715653 w 2474115"/>
                    <a:gd name="connsiteY8" fmla="*/ 1735015 h 1875692"/>
                    <a:gd name="connsiteX9" fmla="*/ 692207 w 2474115"/>
                    <a:gd name="connsiteY9" fmla="*/ 1688123 h 1875692"/>
                    <a:gd name="connsiteX10" fmla="*/ 668761 w 2474115"/>
                    <a:gd name="connsiteY10" fmla="*/ 1652954 h 1875692"/>
                    <a:gd name="connsiteX11" fmla="*/ 657038 w 2474115"/>
                    <a:gd name="connsiteY11" fmla="*/ 1477108 h 1875692"/>
                    <a:gd name="connsiteX12" fmla="*/ 645315 w 2474115"/>
                    <a:gd name="connsiteY12" fmla="*/ 1441938 h 1875692"/>
                    <a:gd name="connsiteX13" fmla="*/ 574976 w 2474115"/>
                    <a:gd name="connsiteY13" fmla="*/ 1406769 h 1875692"/>
                    <a:gd name="connsiteX14" fmla="*/ 528084 w 2474115"/>
                    <a:gd name="connsiteY14" fmla="*/ 1383323 h 1875692"/>
                    <a:gd name="connsiteX15" fmla="*/ 352238 w 2474115"/>
                    <a:gd name="connsiteY15" fmla="*/ 1359877 h 1875692"/>
                    <a:gd name="connsiteX16" fmla="*/ 141222 w 2474115"/>
                    <a:gd name="connsiteY16" fmla="*/ 1336431 h 1875692"/>
                    <a:gd name="connsiteX17" fmla="*/ 106053 w 2474115"/>
                    <a:gd name="connsiteY17" fmla="*/ 1312985 h 1875692"/>
                    <a:gd name="connsiteX18" fmla="*/ 70884 w 2474115"/>
                    <a:gd name="connsiteY18" fmla="*/ 1301262 h 1875692"/>
                    <a:gd name="connsiteX19" fmla="*/ 23991 w 2474115"/>
                    <a:gd name="connsiteY19" fmla="*/ 1277815 h 1875692"/>
                    <a:gd name="connsiteX20" fmla="*/ 545 w 2474115"/>
                    <a:gd name="connsiteY20" fmla="*/ 1207477 h 1875692"/>
                    <a:gd name="connsiteX21" fmla="*/ 12268 w 2474115"/>
                    <a:gd name="connsiteY21" fmla="*/ 1137138 h 1875692"/>
                    <a:gd name="connsiteX22" fmla="*/ 70884 w 2474115"/>
                    <a:gd name="connsiteY22" fmla="*/ 1090246 h 1875692"/>
                    <a:gd name="connsiteX23" fmla="*/ 106053 w 2474115"/>
                    <a:gd name="connsiteY23" fmla="*/ 1043354 h 1875692"/>
                    <a:gd name="connsiteX24" fmla="*/ 141222 w 2474115"/>
                    <a:gd name="connsiteY24" fmla="*/ 1031631 h 1875692"/>
                    <a:gd name="connsiteX25" fmla="*/ 188115 w 2474115"/>
                    <a:gd name="connsiteY25" fmla="*/ 1008185 h 1875692"/>
                    <a:gd name="connsiteX26" fmla="*/ 293622 w 2474115"/>
                    <a:gd name="connsiteY26" fmla="*/ 879231 h 1875692"/>
                    <a:gd name="connsiteX27" fmla="*/ 317068 w 2474115"/>
                    <a:gd name="connsiteY27" fmla="*/ 844062 h 1875692"/>
                    <a:gd name="connsiteX28" fmla="*/ 328791 w 2474115"/>
                    <a:gd name="connsiteY28" fmla="*/ 808892 h 1875692"/>
                    <a:gd name="connsiteX29" fmla="*/ 317068 w 2474115"/>
                    <a:gd name="connsiteY29" fmla="*/ 668215 h 1875692"/>
                    <a:gd name="connsiteX30" fmla="*/ 293622 w 2474115"/>
                    <a:gd name="connsiteY30" fmla="*/ 633046 h 1875692"/>
                    <a:gd name="connsiteX31" fmla="*/ 235007 w 2474115"/>
                    <a:gd name="connsiteY31" fmla="*/ 562708 h 1875692"/>
                    <a:gd name="connsiteX32" fmla="*/ 211561 w 2474115"/>
                    <a:gd name="connsiteY32" fmla="*/ 504092 h 1875692"/>
                    <a:gd name="connsiteX33" fmla="*/ 176391 w 2474115"/>
                    <a:gd name="connsiteY33" fmla="*/ 422031 h 1875692"/>
                    <a:gd name="connsiteX34" fmla="*/ 129499 w 2474115"/>
                    <a:gd name="connsiteY34" fmla="*/ 375138 h 1875692"/>
                    <a:gd name="connsiteX35" fmla="*/ 106053 w 2474115"/>
                    <a:gd name="connsiteY35" fmla="*/ 339969 h 1875692"/>
                    <a:gd name="connsiteX36" fmla="*/ 117776 w 2474115"/>
                    <a:gd name="connsiteY36" fmla="*/ 293077 h 1875692"/>
                    <a:gd name="connsiteX37" fmla="*/ 164668 w 2474115"/>
                    <a:gd name="connsiteY37" fmla="*/ 281354 h 1875692"/>
                    <a:gd name="connsiteX38" fmla="*/ 188115 w 2474115"/>
                    <a:gd name="connsiteY38" fmla="*/ 257908 h 1875692"/>
                    <a:gd name="connsiteX39" fmla="*/ 223284 w 2474115"/>
                    <a:gd name="connsiteY39" fmla="*/ 246185 h 1875692"/>
                    <a:gd name="connsiteX40" fmla="*/ 434299 w 2474115"/>
                    <a:gd name="connsiteY40" fmla="*/ 246185 h 1875692"/>
                    <a:gd name="connsiteX41" fmla="*/ 457745 w 2474115"/>
                    <a:gd name="connsiteY41" fmla="*/ 222738 h 1875692"/>
                    <a:gd name="connsiteX42" fmla="*/ 504638 w 2474115"/>
                    <a:gd name="connsiteY42" fmla="*/ 152400 h 1875692"/>
                    <a:gd name="connsiteX43" fmla="*/ 516361 w 2474115"/>
                    <a:gd name="connsiteY43" fmla="*/ 93785 h 1875692"/>
                    <a:gd name="connsiteX44" fmla="*/ 551530 w 2474115"/>
                    <a:gd name="connsiteY44" fmla="*/ 82062 h 1875692"/>
                    <a:gd name="connsiteX45" fmla="*/ 574976 w 2474115"/>
                    <a:gd name="connsiteY45" fmla="*/ 58615 h 1875692"/>
                    <a:gd name="connsiteX46" fmla="*/ 610145 w 2474115"/>
                    <a:gd name="connsiteY46" fmla="*/ 35169 h 1875692"/>
                    <a:gd name="connsiteX47" fmla="*/ 703930 w 2474115"/>
                    <a:gd name="connsiteY47" fmla="*/ 46892 h 1875692"/>
                    <a:gd name="connsiteX48" fmla="*/ 739099 w 2474115"/>
                    <a:gd name="connsiteY48" fmla="*/ 70338 h 1875692"/>
                    <a:gd name="connsiteX49" fmla="*/ 785991 w 2474115"/>
                    <a:gd name="connsiteY49" fmla="*/ 140677 h 1875692"/>
                    <a:gd name="connsiteX50" fmla="*/ 832884 w 2474115"/>
                    <a:gd name="connsiteY50" fmla="*/ 199292 h 1875692"/>
                    <a:gd name="connsiteX51" fmla="*/ 868053 w 2474115"/>
                    <a:gd name="connsiteY51" fmla="*/ 269631 h 1875692"/>
                    <a:gd name="connsiteX52" fmla="*/ 938391 w 2474115"/>
                    <a:gd name="connsiteY52" fmla="*/ 339969 h 1875692"/>
                    <a:gd name="connsiteX53" fmla="*/ 1055622 w 2474115"/>
                    <a:gd name="connsiteY53" fmla="*/ 363415 h 1875692"/>
                    <a:gd name="connsiteX54" fmla="*/ 1090791 w 2474115"/>
                    <a:gd name="connsiteY54" fmla="*/ 375138 h 1875692"/>
                    <a:gd name="connsiteX55" fmla="*/ 1149407 w 2474115"/>
                    <a:gd name="connsiteY55" fmla="*/ 363415 h 1875692"/>
                    <a:gd name="connsiteX56" fmla="*/ 1243191 w 2474115"/>
                    <a:gd name="connsiteY56" fmla="*/ 328246 h 1875692"/>
                    <a:gd name="connsiteX57" fmla="*/ 1278361 w 2474115"/>
                    <a:gd name="connsiteY57" fmla="*/ 293077 h 1875692"/>
                    <a:gd name="connsiteX58" fmla="*/ 1301807 w 2474115"/>
                    <a:gd name="connsiteY58" fmla="*/ 234462 h 1875692"/>
                    <a:gd name="connsiteX59" fmla="*/ 1325253 w 2474115"/>
                    <a:gd name="connsiteY59" fmla="*/ 164123 h 1875692"/>
                    <a:gd name="connsiteX60" fmla="*/ 1336976 w 2474115"/>
                    <a:gd name="connsiteY60" fmla="*/ 70338 h 1875692"/>
                    <a:gd name="connsiteX61" fmla="*/ 1348699 w 2474115"/>
                    <a:gd name="connsiteY61" fmla="*/ 35169 h 1875692"/>
                    <a:gd name="connsiteX62" fmla="*/ 1383868 w 2474115"/>
                    <a:gd name="connsiteY62" fmla="*/ 11723 h 1875692"/>
                    <a:gd name="connsiteX63" fmla="*/ 1419038 w 2474115"/>
                    <a:gd name="connsiteY63" fmla="*/ 0 h 1875692"/>
                    <a:gd name="connsiteX64" fmla="*/ 1465930 w 2474115"/>
                    <a:gd name="connsiteY64" fmla="*/ 11723 h 1875692"/>
                    <a:gd name="connsiteX65" fmla="*/ 1536268 w 2474115"/>
                    <a:gd name="connsiteY65" fmla="*/ 58615 h 1875692"/>
                    <a:gd name="connsiteX66" fmla="*/ 1583161 w 2474115"/>
                    <a:gd name="connsiteY66" fmla="*/ 164123 h 1875692"/>
                    <a:gd name="connsiteX67" fmla="*/ 1594884 w 2474115"/>
                    <a:gd name="connsiteY67" fmla="*/ 211015 h 1875692"/>
                    <a:gd name="connsiteX68" fmla="*/ 1653499 w 2474115"/>
                    <a:gd name="connsiteY68" fmla="*/ 257908 h 1875692"/>
                    <a:gd name="connsiteX69" fmla="*/ 1688668 w 2474115"/>
                    <a:gd name="connsiteY69" fmla="*/ 293077 h 1875692"/>
                    <a:gd name="connsiteX70" fmla="*/ 1805899 w 2474115"/>
                    <a:gd name="connsiteY70" fmla="*/ 304800 h 1875692"/>
                    <a:gd name="connsiteX71" fmla="*/ 1852791 w 2474115"/>
                    <a:gd name="connsiteY71" fmla="*/ 316523 h 1875692"/>
                    <a:gd name="connsiteX72" fmla="*/ 1899684 w 2474115"/>
                    <a:gd name="connsiteY72" fmla="*/ 375138 h 1875692"/>
                    <a:gd name="connsiteX73" fmla="*/ 1899684 w 2474115"/>
                    <a:gd name="connsiteY73" fmla="*/ 445477 h 1875692"/>
                    <a:gd name="connsiteX74" fmla="*/ 1864515 w 2474115"/>
                    <a:gd name="connsiteY74" fmla="*/ 457200 h 1875692"/>
                    <a:gd name="connsiteX75" fmla="*/ 1841068 w 2474115"/>
                    <a:gd name="connsiteY75" fmla="*/ 480646 h 1875692"/>
                    <a:gd name="connsiteX76" fmla="*/ 1887961 w 2474115"/>
                    <a:gd name="connsiteY76" fmla="*/ 550985 h 1875692"/>
                    <a:gd name="connsiteX77" fmla="*/ 1911407 w 2474115"/>
                    <a:gd name="connsiteY77" fmla="*/ 586154 h 1875692"/>
                    <a:gd name="connsiteX78" fmla="*/ 1946576 w 2474115"/>
                    <a:gd name="connsiteY78" fmla="*/ 597877 h 1875692"/>
                    <a:gd name="connsiteX79" fmla="*/ 2016915 w 2474115"/>
                    <a:gd name="connsiteY79" fmla="*/ 656492 h 1875692"/>
                    <a:gd name="connsiteX80" fmla="*/ 2052084 w 2474115"/>
                    <a:gd name="connsiteY80" fmla="*/ 691662 h 1875692"/>
                    <a:gd name="connsiteX81" fmla="*/ 2098976 w 2474115"/>
                    <a:gd name="connsiteY81" fmla="*/ 703385 h 1875692"/>
                    <a:gd name="connsiteX82" fmla="*/ 2134145 w 2474115"/>
                    <a:gd name="connsiteY82" fmla="*/ 715108 h 1875692"/>
                    <a:gd name="connsiteX83" fmla="*/ 2192761 w 2474115"/>
                    <a:gd name="connsiteY83" fmla="*/ 762000 h 1875692"/>
                    <a:gd name="connsiteX84" fmla="*/ 2227930 w 2474115"/>
                    <a:gd name="connsiteY84" fmla="*/ 773723 h 1875692"/>
                    <a:gd name="connsiteX85" fmla="*/ 2309991 w 2474115"/>
                    <a:gd name="connsiteY85" fmla="*/ 820615 h 1875692"/>
                    <a:gd name="connsiteX86" fmla="*/ 2333438 w 2474115"/>
                    <a:gd name="connsiteY86" fmla="*/ 855785 h 1875692"/>
                    <a:gd name="connsiteX87" fmla="*/ 2403776 w 2474115"/>
                    <a:gd name="connsiteY87" fmla="*/ 926123 h 1875692"/>
                    <a:gd name="connsiteX88" fmla="*/ 2427222 w 2474115"/>
                    <a:gd name="connsiteY88" fmla="*/ 1008185 h 1875692"/>
                    <a:gd name="connsiteX89" fmla="*/ 2438945 w 2474115"/>
                    <a:gd name="connsiteY89" fmla="*/ 1055077 h 1875692"/>
                    <a:gd name="connsiteX90" fmla="*/ 2462391 w 2474115"/>
                    <a:gd name="connsiteY90" fmla="*/ 1090246 h 1875692"/>
                    <a:gd name="connsiteX91" fmla="*/ 2474115 w 2474115"/>
                    <a:gd name="connsiteY91" fmla="*/ 1125415 h 1875692"/>
                    <a:gd name="connsiteX92" fmla="*/ 2427222 w 2474115"/>
                    <a:gd name="connsiteY92" fmla="*/ 1137138 h 1875692"/>
                    <a:gd name="connsiteX93" fmla="*/ 2181038 w 2474115"/>
                    <a:gd name="connsiteY93" fmla="*/ 1148862 h 1875692"/>
                    <a:gd name="connsiteX94" fmla="*/ 2169315 w 2474115"/>
                    <a:gd name="connsiteY94" fmla="*/ 1195754 h 1875692"/>
                    <a:gd name="connsiteX95" fmla="*/ 2157591 w 2474115"/>
                    <a:gd name="connsiteY95" fmla="*/ 1230923 h 1875692"/>
                    <a:gd name="connsiteX96" fmla="*/ 2192761 w 2474115"/>
                    <a:gd name="connsiteY96" fmla="*/ 1359877 h 1875692"/>
                    <a:gd name="connsiteX97" fmla="*/ 2263099 w 2474115"/>
                    <a:gd name="connsiteY97" fmla="*/ 1406769 h 1875692"/>
                    <a:gd name="connsiteX98" fmla="*/ 2286545 w 2474115"/>
                    <a:gd name="connsiteY98" fmla="*/ 1453662 h 1875692"/>
                    <a:gd name="connsiteX99" fmla="*/ 2309991 w 2474115"/>
                    <a:gd name="connsiteY99" fmla="*/ 1488831 h 1875692"/>
                    <a:gd name="connsiteX100" fmla="*/ 2298268 w 2474115"/>
                    <a:gd name="connsiteY100" fmla="*/ 1652954 h 1875692"/>
                    <a:gd name="connsiteX101" fmla="*/ 2251376 w 2474115"/>
                    <a:gd name="connsiteY101" fmla="*/ 1688123 h 1875692"/>
                    <a:gd name="connsiteX102" fmla="*/ 2216207 w 2474115"/>
                    <a:gd name="connsiteY102" fmla="*/ 1723292 h 1875692"/>
                    <a:gd name="connsiteX103" fmla="*/ 2169315 w 2474115"/>
                    <a:gd name="connsiteY103" fmla="*/ 1735015 h 1875692"/>
                    <a:gd name="connsiteX104" fmla="*/ 2063807 w 2474115"/>
                    <a:gd name="connsiteY104" fmla="*/ 1758462 h 1875692"/>
                    <a:gd name="connsiteX105" fmla="*/ 1946576 w 2474115"/>
                    <a:gd name="connsiteY105" fmla="*/ 1746738 h 1875692"/>
                    <a:gd name="connsiteX106" fmla="*/ 1923130 w 2474115"/>
                    <a:gd name="connsiteY106" fmla="*/ 1711569 h 1875692"/>
                    <a:gd name="connsiteX107" fmla="*/ 1876238 w 2474115"/>
                    <a:gd name="connsiteY107" fmla="*/ 1699846 h 1875692"/>
                    <a:gd name="connsiteX108" fmla="*/ 1829345 w 2474115"/>
                    <a:gd name="connsiteY108" fmla="*/ 1711569 h 1875692"/>
                    <a:gd name="connsiteX109" fmla="*/ 1723838 w 2474115"/>
                    <a:gd name="connsiteY109" fmla="*/ 1793631 h 1875692"/>
                    <a:gd name="connsiteX110" fmla="*/ 1688668 w 2474115"/>
                    <a:gd name="connsiteY110" fmla="*/ 1863969 h 1875692"/>
                    <a:gd name="connsiteX111" fmla="*/ 1618330 w 2474115"/>
                    <a:gd name="connsiteY111" fmla="*/ 1840523 h 1875692"/>
                    <a:gd name="connsiteX112" fmla="*/ 1583161 w 2474115"/>
                    <a:gd name="connsiteY112" fmla="*/ 1817077 h 1875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</a:cxnLst>
                  <a:rect l="l" t="t" r="r" b="b"/>
                  <a:pathLst>
                    <a:path w="2474115" h="1875692">
                      <a:moveTo>
                        <a:pt x="1618330" y="1875692"/>
                      </a:moveTo>
                      <a:cubicBezTo>
                        <a:pt x="1606607" y="1856154"/>
                        <a:pt x="1599273" y="1833189"/>
                        <a:pt x="1583161" y="1817077"/>
                      </a:cubicBezTo>
                      <a:cubicBezTo>
                        <a:pt x="1574423" y="1808339"/>
                        <a:pt x="1560180" y="1807386"/>
                        <a:pt x="1547991" y="1805354"/>
                      </a:cubicBezTo>
                      <a:cubicBezTo>
                        <a:pt x="1513087" y="1799537"/>
                        <a:pt x="1477653" y="1797539"/>
                        <a:pt x="1442484" y="1793631"/>
                      </a:cubicBezTo>
                      <a:cubicBezTo>
                        <a:pt x="1321345" y="1797539"/>
                        <a:pt x="1200083" y="1798631"/>
                        <a:pt x="1079068" y="1805354"/>
                      </a:cubicBezTo>
                      <a:cubicBezTo>
                        <a:pt x="1059173" y="1806459"/>
                        <a:pt x="1040378" y="1817077"/>
                        <a:pt x="1020453" y="1817077"/>
                      </a:cubicBezTo>
                      <a:cubicBezTo>
                        <a:pt x="938298" y="1817077"/>
                        <a:pt x="856330" y="1809262"/>
                        <a:pt x="774268" y="1805354"/>
                      </a:cubicBezTo>
                      <a:cubicBezTo>
                        <a:pt x="762545" y="1789723"/>
                        <a:pt x="751607" y="1773472"/>
                        <a:pt x="739099" y="1758462"/>
                      </a:cubicBezTo>
                      <a:cubicBezTo>
                        <a:pt x="732023" y="1749971"/>
                        <a:pt x="721784" y="1744212"/>
                        <a:pt x="715653" y="1735015"/>
                      </a:cubicBezTo>
                      <a:cubicBezTo>
                        <a:pt x="705959" y="1720474"/>
                        <a:pt x="700877" y="1703296"/>
                        <a:pt x="692207" y="1688123"/>
                      </a:cubicBezTo>
                      <a:cubicBezTo>
                        <a:pt x="685217" y="1675890"/>
                        <a:pt x="676576" y="1664677"/>
                        <a:pt x="668761" y="1652954"/>
                      </a:cubicBezTo>
                      <a:cubicBezTo>
                        <a:pt x="664853" y="1594339"/>
                        <a:pt x="663525" y="1535494"/>
                        <a:pt x="657038" y="1477108"/>
                      </a:cubicBezTo>
                      <a:cubicBezTo>
                        <a:pt x="655673" y="1464826"/>
                        <a:pt x="653035" y="1451588"/>
                        <a:pt x="645315" y="1441938"/>
                      </a:cubicBezTo>
                      <a:cubicBezTo>
                        <a:pt x="625725" y="1417451"/>
                        <a:pt x="600829" y="1417849"/>
                        <a:pt x="574976" y="1406769"/>
                      </a:cubicBezTo>
                      <a:cubicBezTo>
                        <a:pt x="558913" y="1399885"/>
                        <a:pt x="544823" y="1388345"/>
                        <a:pt x="528084" y="1383323"/>
                      </a:cubicBezTo>
                      <a:cubicBezTo>
                        <a:pt x="497131" y="1374037"/>
                        <a:pt x="370776" y="1361937"/>
                        <a:pt x="352238" y="1359877"/>
                      </a:cubicBezTo>
                      <a:cubicBezTo>
                        <a:pt x="237586" y="1321661"/>
                        <a:pt x="442309" y="1386612"/>
                        <a:pt x="141222" y="1336431"/>
                      </a:cubicBezTo>
                      <a:cubicBezTo>
                        <a:pt x="127324" y="1334115"/>
                        <a:pt x="118655" y="1319286"/>
                        <a:pt x="106053" y="1312985"/>
                      </a:cubicBezTo>
                      <a:cubicBezTo>
                        <a:pt x="95000" y="1307459"/>
                        <a:pt x="82242" y="1306130"/>
                        <a:pt x="70884" y="1301262"/>
                      </a:cubicBezTo>
                      <a:cubicBezTo>
                        <a:pt x="54821" y="1294378"/>
                        <a:pt x="39622" y="1285631"/>
                        <a:pt x="23991" y="1277815"/>
                      </a:cubicBezTo>
                      <a:cubicBezTo>
                        <a:pt x="16176" y="1254369"/>
                        <a:pt x="-3518" y="1231855"/>
                        <a:pt x="545" y="1207477"/>
                      </a:cubicBezTo>
                      <a:cubicBezTo>
                        <a:pt x="4453" y="1184031"/>
                        <a:pt x="3922" y="1159394"/>
                        <a:pt x="12268" y="1137138"/>
                      </a:cubicBezTo>
                      <a:cubicBezTo>
                        <a:pt x="19228" y="1118578"/>
                        <a:pt x="60235" y="1100895"/>
                        <a:pt x="70884" y="1090246"/>
                      </a:cubicBezTo>
                      <a:cubicBezTo>
                        <a:pt x="84700" y="1076430"/>
                        <a:pt x="91043" y="1055862"/>
                        <a:pt x="106053" y="1043354"/>
                      </a:cubicBezTo>
                      <a:cubicBezTo>
                        <a:pt x="115546" y="1035443"/>
                        <a:pt x="129864" y="1036499"/>
                        <a:pt x="141222" y="1031631"/>
                      </a:cubicBezTo>
                      <a:cubicBezTo>
                        <a:pt x="157285" y="1024747"/>
                        <a:pt x="172484" y="1016000"/>
                        <a:pt x="188115" y="1008185"/>
                      </a:cubicBezTo>
                      <a:cubicBezTo>
                        <a:pt x="266655" y="929644"/>
                        <a:pt x="231403" y="972560"/>
                        <a:pt x="293622" y="879231"/>
                      </a:cubicBezTo>
                      <a:lnTo>
                        <a:pt x="317068" y="844062"/>
                      </a:lnTo>
                      <a:cubicBezTo>
                        <a:pt x="320976" y="832339"/>
                        <a:pt x="328791" y="821249"/>
                        <a:pt x="328791" y="808892"/>
                      </a:cubicBezTo>
                      <a:cubicBezTo>
                        <a:pt x="328791" y="761837"/>
                        <a:pt x="326296" y="714356"/>
                        <a:pt x="317068" y="668215"/>
                      </a:cubicBezTo>
                      <a:cubicBezTo>
                        <a:pt x="314305" y="654399"/>
                        <a:pt x="302642" y="643870"/>
                        <a:pt x="293622" y="633046"/>
                      </a:cubicBezTo>
                      <a:cubicBezTo>
                        <a:pt x="261214" y="594157"/>
                        <a:pt x="256836" y="606366"/>
                        <a:pt x="235007" y="562708"/>
                      </a:cubicBezTo>
                      <a:cubicBezTo>
                        <a:pt x="225596" y="543886"/>
                        <a:pt x="218950" y="523796"/>
                        <a:pt x="211561" y="504092"/>
                      </a:cubicBezTo>
                      <a:cubicBezTo>
                        <a:pt x="200242" y="473907"/>
                        <a:pt x="196978" y="449480"/>
                        <a:pt x="176391" y="422031"/>
                      </a:cubicBezTo>
                      <a:cubicBezTo>
                        <a:pt x="163128" y="404347"/>
                        <a:pt x="143885" y="391922"/>
                        <a:pt x="129499" y="375138"/>
                      </a:cubicBezTo>
                      <a:cubicBezTo>
                        <a:pt x="120330" y="364441"/>
                        <a:pt x="113868" y="351692"/>
                        <a:pt x="106053" y="339969"/>
                      </a:cubicBezTo>
                      <a:cubicBezTo>
                        <a:pt x="109961" y="324338"/>
                        <a:pt x="106383" y="304470"/>
                        <a:pt x="117776" y="293077"/>
                      </a:cubicBezTo>
                      <a:cubicBezTo>
                        <a:pt x="129169" y="281684"/>
                        <a:pt x="150257" y="288559"/>
                        <a:pt x="164668" y="281354"/>
                      </a:cubicBezTo>
                      <a:cubicBezTo>
                        <a:pt x="174554" y="276411"/>
                        <a:pt x="178637" y="263595"/>
                        <a:pt x="188115" y="257908"/>
                      </a:cubicBezTo>
                      <a:cubicBezTo>
                        <a:pt x="198711" y="251550"/>
                        <a:pt x="211561" y="250093"/>
                        <a:pt x="223284" y="246185"/>
                      </a:cubicBezTo>
                      <a:cubicBezTo>
                        <a:pt x="254389" y="248407"/>
                        <a:pt x="377993" y="274339"/>
                        <a:pt x="434299" y="246185"/>
                      </a:cubicBezTo>
                      <a:cubicBezTo>
                        <a:pt x="444185" y="241242"/>
                        <a:pt x="451614" y="231935"/>
                        <a:pt x="457745" y="222738"/>
                      </a:cubicBezTo>
                      <a:cubicBezTo>
                        <a:pt x="514518" y="137577"/>
                        <a:pt x="450882" y="206154"/>
                        <a:pt x="504638" y="152400"/>
                      </a:cubicBezTo>
                      <a:cubicBezTo>
                        <a:pt x="508546" y="132862"/>
                        <a:pt x="505308" y="110364"/>
                        <a:pt x="516361" y="93785"/>
                      </a:cubicBezTo>
                      <a:cubicBezTo>
                        <a:pt x="523216" y="83503"/>
                        <a:pt x="540934" y="88420"/>
                        <a:pt x="551530" y="82062"/>
                      </a:cubicBezTo>
                      <a:cubicBezTo>
                        <a:pt x="561008" y="76375"/>
                        <a:pt x="566345" y="65520"/>
                        <a:pt x="574976" y="58615"/>
                      </a:cubicBezTo>
                      <a:cubicBezTo>
                        <a:pt x="585978" y="49813"/>
                        <a:pt x="598422" y="42984"/>
                        <a:pt x="610145" y="35169"/>
                      </a:cubicBezTo>
                      <a:cubicBezTo>
                        <a:pt x="641407" y="39077"/>
                        <a:pt x="673535" y="38603"/>
                        <a:pt x="703930" y="46892"/>
                      </a:cubicBezTo>
                      <a:cubicBezTo>
                        <a:pt x="717523" y="50599"/>
                        <a:pt x="729821" y="59735"/>
                        <a:pt x="739099" y="70338"/>
                      </a:cubicBezTo>
                      <a:cubicBezTo>
                        <a:pt x="757655" y="91545"/>
                        <a:pt x="766065" y="120752"/>
                        <a:pt x="785991" y="140677"/>
                      </a:cubicBezTo>
                      <a:cubicBezTo>
                        <a:pt x="819401" y="174085"/>
                        <a:pt x="803307" y="154927"/>
                        <a:pt x="832884" y="199292"/>
                      </a:cubicBezTo>
                      <a:cubicBezTo>
                        <a:pt x="847401" y="242845"/>
                        <a:pt x="839646" y="229861"/>
                        <a:pt x="868053" y="269631"/>
                      </a:cubicBezTo>
                      <a:cubicBezTo>
                        <a:pt x="891202" y="302040"/>
                        <a:pt x="901728" y="324257"/>
                        <a:pt x="938391" y="339969"/>
                      </a:cubicBezTo>
                      <a:cubicBezTo>
                        <a:pt x="963543" y="350748"/>
                        <a:pt x="1035483" y="358940"/>
                        <a:pt x="1055622" y="363415"/>
                      </a:cubicBezTo>
                      <a:cubicBezTo>
                        <a:pt x="1067685" y="366096"/>
                        <a:pt x="1079068" y="371230"/>
                        <a:pt x="1090791" y="375138"/>
                      </a:cubicBezTo>
                      <a:cubicBezTo>
                        <a:pt x="1110330" y="371230"/>
                        <a:pt x="1129956" y="367737"/>
                        <a:pt x="1149407" y="363415"/>
                      </a:cubicBezTo>
                      <a:cubicBezTo>
                        <a:pt x="1185036" y="355497"/>
                        <a:pt x="1212494" y="350172"/>
                        <a:pt x="1243191" y="328246"/>
                      </a:cubicBezTo>
                      <a:cubicBezTo>
                        <a:pt x="1256682" y="318610"/>
                        <a:pt x="1266638" y="304800"/>
                        <a:pt x="1278361" y="293077"/>
                      </a:cubicBezTo>
                      <a:cubicBezTo>
                        <a:pt x="1286176" y="273539"/>
                        <a:pt x="1294616" y="254238"/>
                        <a:pt x="1301807" y="234462"/>
                      </a:cubicBezTo>
                      <a:cubicBezTo>
                        <a:pt x="1310253" y="211235"/>
                        <a:pt x="1325253" y="164123"/>
                        <a:pt x="1325253" y="164123"/>
                      </a:cubicBezTo>
                      <a:cubicBezTo>
                        <a:pt x="1329161" y="132861"/>
                        <a:pt x="1331340" y="101335"/>
                        <a:pt x="1336976" y="70338"/>
                      </a:cubicBezTo>
                      <a:cubicBezTo>
                        <a:pt x="1339186" y="58180"/>
                        <a:pt x="1340980" y="44818"/>
                        <a:pt x="1348699" y="35169"/>
                      </a:cubicBezTo>
                      <a:cubicBezTo>
                        <a:pt x="1357501" y="24167"/>
                        <a:pt x="1371266" y="18024"/>
                        <a:pt x="1383868" y="11723"/>
                      </a:cubicBezTo>
                      <a:cubicBezTo>
                        <a:pt x="1394921" y="6197"/>
                        <a:pt x="1407315" y="3908"/>
                        <a:pt x="1419038" y="0"/>
                      </a:cubicBezTo>
                      <a:cubicBezTo>
                        <a:pt x="1434669" y="3908"/>
                        <a:pt x="1451519" y="4518"/>
                        <a:pt x="1465930" y="11723"/>
                      </a:cubicBezTo>
                      <a:cubicBezTo>
                        <a:pt x="1491134" y="24325"/>
                        <a:pt x="1536268" y="58615"/>
                        <a:pt x="1536268" y="58615"/>
                      </a:cubicBezTo>
                      <a:cubicBezTo>
                        <a:pt x="1567061" y="104805"/>
                        <a:pt x="1566420" y="97159"/>
                        <a:pt x="1583161" y="164123"/>
                      </a:cubicBezTo>
                      <a:cubicBezTo>
                        <a:pt x="1587069" y="179754"/>
                        <a:pt x="1587679" y="196604"/>
                        <a:pt x="1594884" y="211015"/>
                      </a:cubicBezTo>
                      <a:cubicBezTo>
                        <a:pt x="1604630" y="230506"/>
                        <a:pt x="1639297" y="246073"/>
                        <a:pt x="1653499" y="257908"/>
                      </a:cubicBezTo>
                      <a:cubicBezTo>
                        <a:pt x="1666235" y="268522"/>
                        <a:pt x="1672822" y="288201"/>
                        <a:pt x="1688668" y="293077"/>
                      </a:cubicBezTo>
                      <a:cubicBezTo>
                        <a:pt x="1726203" y="304626"/>
                        <a:pt x="1766822" y="300892"/>
                        <a:pt x="1805899" y="304800"/>
                      </a:cubicBezTo>
                      <a:cubicBezTo>
                        <a:pt x="1821530" y="308708"/>
                        <a:pt x="1838380" y="309318"/>
                        <a:pt x="1852791" y="316523"/>
                      </a:cubicBezTo>
                      <a:cubicBezTo>
                        <a:pt x="1869497" y="324876"/>
                        <a:pt x="1891400" y="362711"/>
                        <a:pt x="1899684" y="375138"/>
                      </a:cubicBezTo>
                      <a:cubicBezTo>
                        <a:pt x="1907499" y="398584"/>
                        <a:pt x="1923130" y="422031"/>
                        <a:pt x="1899684" y="445477"/>
                      </a:cubicBezTo>
                      <a:cubicBezTo>
                        <a:pt x="1890946" y="454215"/>
                        <a:pt x="1876238" y="453292"/>
                        <a:pt x="1864515" y="457200"/>
                      </a:cubicBezTo>
                      <a:cubicBezTo>
                        <a:pt x="1856699" y="465015"/>
                        <a:pt x="1843236" y="469808"/>
                        <a:pt x="1841068" y="480646"/>
                      </a:cubicBezTo>
                      <a:cubicBezTo>
                        <a:pt x="1835086" y="510552"/>
                        <a:pt x="1874841" y="535241"/>
                        <a:pt x="1887961" y="550985"/>
                      </a:cubicBezTo>
                      <a:cubicBezTo>
                        <a:pt x="1896981" y="561809"/>
                        <a:pt x="1900405" y="577352"/>
                        <a:pt x="1911407" y="586154"/>
                      </a:cubicBezTo>
                      <a:cubicBezTo>
                        <a:pt x="1921056" y="593873"/>
                        <a:pt x="1934853" y="593969"/>
                        <a:pt x="1946576" y="597877"/>
                      </a:cubicBezTo>
                      <a:cubicBezTo>
                        <a:pt x="2049331" y="700632"/>
                        <a:pt x="1918979" y="574878"/>
                        <a:pt x="2016915" y="656492"/>
                      </a:cubicBezTo>
                      <a:cubicBezTo>
                        <a:pt x="2029651" y="667106"/>
                        <a:pt x="2037689" y="683436"/>
                        <a:pt x="2052084" y="691662"/>
                      </a:cubicBezTo>
                      <a:cubicBezTo>
                        <a:pt x="2066073" y="699656"/>
                        <a:pt x="2083484" y="698959"/>
                        <a:pt x="2098976" y="703385"/>
                      </a:cubicBezTo>
                      <a:cubicBezTo>
                        <a:pt x="2110858" y="706780"/>
                        <a:pt x="2122422" y="711200"/>
                        <a:pt x="2134145" y="715108"/>
                      </a:cubicBezTo>
                      <a:cubicBezTo>
                        <a:pt x="2153684" y="730739"/>
                        <a:pt x="2171543" y="748739"/>
                        <a:pt x="2192761" y="762000"/>
                      </a:cubicBezTo>
                      <a:cubicBezTo>
                        <a:pt x="2203240" y="768549"/>
                        <a:pt x="2217648" y="766868"/>
                        <a:pt x="2227930" y="773723"/>
                      </a:cubicBezTo>
                      <a:cubicBezTo>
                        <a:pt x="2311741" y="829597"/>
                        <a:pt x="2210815" y="795821"/>
                        <a:pt x="2309991" y="820615"/>
                      </a:cubicBezTo>
                      <a:cubicBezTo>
                        <a:pt x="2317807" y="832338"/>
                        <a:pt x="2323475" y="845822"/>
                        <a:pt x="2333438" y="855785"/>
                      </a:cubicBezTo>
                      <a:cubicBezTo>
                        <a:pt x="2420683" y="943030"/>
                        <a:pt x="2348521" y="843240"/>
                        <a:pt x="2403776" y="926123"/>
                      </a:cubicBezTo>
                      <a:cubicBezTo>
                        <a:pt x="2440423" y="1072712"/>
                        <a:pt x="2393586" y="890459"/>
                        <a:pt x="2427222" y="1008185"/>
                      </a:cubicBezTo>
                      <a:cubicBezTo>
                        <a:pt x="2431648" y="1023677"/>
                        <a:pt x="2432598" y="1040268"/>
                        <a:pt x="2438945" y="1055077"/>
                      </a:cubicBezTo>
                      <a:cubicBezTo>
                        <a:pt x="2444495" y="1068027"/>
                        <a:pt x="2456090" y="1077644"/>
                        <a:pt x="2462391" y="1090246"/>
                      </a:cubicBezTo>
                      <a:cubicBezTo>
                        <a:pt x="2467917" y="1101299"/>
                        <a:pt x="2470207" y="1113692"/>
                        <a:pt x="2474115" y="1125415"/>
                      </a:cubicBezTo>
                      <a:cubicBezTo>
                        <a:pt x="2458484" y="1129323"/>
                        <a:pt x="2443283" y="1135853"/>
                        <a:pt x="2427222" y="1137138"/>
                      </a:cubicBezTo>
                      <a:cubicBezTo>
                        <a:pt x="2345329" y="1143690"/>
                        <a:pt x="2261149" y="1130655"/>
                        <a:pt x="2181038" y="1148862"/>
                      </a:cubicBezTo>
                      <a:cubicBezTo>
                        <a:pt x="2165327" y="1152433"/>
                        <a:pt x="2173741" y="1180262"/>
                        <a:pt x="2169315" y="1195754"/>
                      </a:cubicBezTo>
                      <a:cubicBezTo>
                        <a:pt x="2165920" y="1207636"/>
                        <a:pt x="2161499" y="1219200"/>
                        <a:pt x="2157591" y="1230923"/>
                      </a:cubicBezTo>
                      <a:cubicBezTo>
                        <a:pt x="2163035" y="1274474"/>
                        <a:pt x="2155429" y="1327212"/>
                        <a:pt x="2192761" y="1359877"/>
                      </a:cubicBezTo>
                      <a:cubicBezTo>
                        <a:pt x="2213968" y="1378433"/>
                        <a:pt x="2263099" y="1406769"/>
                        <a:pt x="2263099" y="1406769"/>
                      </a:cubicBezTo>
                      <a:cubicBezTo>
                        <a:pt x="2270914" y="1422400"/>
                        <a:pt x="2277875" y="1438489"/>
                        <a:pt x="2286545" y="1453662"/>
                      </a:cubicBezTo>
                      <a:cubicBezTo>
                        <a:pt x="2293535" y="1465895"/>
                        <a:pt x="2309164" y="1474766"/>
                        <a:pt x="2309991" y="1488831"/>
                      </a:cubicBezTo>
                      <a:cubicBezTo>
                        <a:pt x="2313212" y="1543583"/>
                        <a:pt x="2313744" y="1600336"/>
                        <a:pt x="2298268" y="1652954"/>
                      </a:cubicBezTo>
                      <a:cubicBezTo>
                        <a:pt x="2292755" y="1671698"/>
                        <a:pt x="2266211" y="1675408"/>
                        <a:pt x="2251376" y="1688123"/>
                      </a:cubicBezTo>
                      <a:cubicBezTo>
                        <a:pt x="2238788" y="1698912"/>
                        <a:pt x="2230601" y="1715067"/>
                        <a:pt x="2216207" y="1723292"/>
                      </a:cubicBezTo>
                      <a:cubicBezTo>
                        <a:pt x="2202218" y="1731286"/>
                        <a:pt x="2184807" y="1730589"/>
                        <a:pt x="2169315" y="1735015"/>
                      </a:cubicBezTo>
                      <a:cubicBezTo>
                        <a:pt x="2088507" y="1758103"/>
                        <a:pt x="2190745" y="1737304"/>
                        <a:pt x="2063807" y="1758462"/>
                      </a:cubicBezTo>
                      <a:cubicBezTo>
                        <a:pt x="2024730" y="1754554"/>
                        <a:pt x="1983833" y="1759157"/>
                        <a:pt x="1946576" y="1746738"/>
                      </a:cubicBezTo>
                      <a:cubicBezTo>
                        <a:pt x="1933210" y="1742283"/>
                        <a:pt x="1934853" y="1719384"/>
                        <a:pt x="1923130" y="1711569"/>
                      </a:cubicBezTo>
                      <a:cubicBezTo>
                        <a:pt x="1909724" y="1702632"/>
                        <a:pt x="1891869" y="1703754"/>
                        <a:pt x="1876238" y="1699846"/>
                      </a:cubicBezTo>
                      <a:cubicBezTo>
                        <a:pt x="1860607" y="1703754"/>
                        <a:pt x="1843756" y="1704363"/>
                        <a:pt x="1829345" y="1711569"/>
                      </a:cubicBezTo>
                      <a:cubicBezTo>
                        <a:pt x="1773259" y="1739612"/>
                        <a:pt x="1762432" y="1755037"/>
                        <a:pt x="1723838" y="1793631"/>
                      </a:cubicBezTo>
                      <a:cubicBezTo>
                        <a:pt x="1720369" y="1804037"/>
                        <a:pt x="1704478" y="1861993"/>
                        <a:pt x="1688668" y="1863969"/>
                      </a:cubicBezTo>
                      <a:cubicBezTo>
                        <a:pt x="1664145" y="1867034"/>
                        <a:pt x="1638894" y="1854232"/>
                        <a:pt x="1618330" y="1840523"/>
                      </a:cubicBezTo>
                      <a:lnTo>
                        <a:pt x="1583161" y="1817077"/>
                      </a:lnTo>
                    </a:path>
                  </a:pathLst>
                </a:custGeom>
                <a:solidFill>
                  <a:srgbClr val="009900">
                    <a:alpha val="71000"/>
                  </a:srgbClr>
                </a:solidFill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กากบาท 41"/>
                <p:cNvSpPr/>
                <p:nvPr/>
              </p:nvSpPr>
              <p:spPr>
                <a:xfrm>
                  <a:off x="1717560" y="2811978"/>
                  <a:ext cx="1932889" cy="2779857"/>
                </a:xfrm>
                <a:custGeom>
                  <a:avLst/>
                  <a:gdLst>
                    <a:gd name="connsiteX0" fmla="*/ 0 w 2038397"/>
                    <a:gd name="connsiteY0" fmla="*/ 509599 h 2592288"/>
                    <a:gd name="connsiteX1" fmla="*/ 509599 w 2038397"/>
                    <a:gd name="connsiteY1" fmla="*/ 509599 h 2592288"/>
                    <a:gd name="connsiteX2" fmla="*/ 509599 w 2038397"/>
                    <a:gd name="connsiteY2" fmla="*/ 0 h 2592288"/>
                    <a:gd name="connsiteX3" fmla="*/ 1528798 w 2038397"/>
                    <a:gd name="connsiteY3" fmla="*/ 0 h 2592288"/>
                    <a:gd name="connsiteX4" fmla="*/ 1528798 w 2038397"/>
                    <a:gd name="connsiteY4" fmla="*/ 509599 h 2592288"/>
                    <a:gd name="connsiteX5" fmla="*/ 2038397 w 2038397"/>
                    <a:gd name="connsiteY5" fmla="*/ 509599 h 2592288"/>
                    <a:gd name="connsiteX6" fmla="*/ 2038397 w 2038397"/>
                    <a:gd name="connsiteY6" fmla="*/ 2082689 h 2592288"/>
                    <a:gd name="connsiteX7" fmla="*/ 1528798 w 2038397"/>
                    <a:gd name="connsiteY7" fmla="*/ 2082689 h 2592288"/>
                    <a:gd name="connsiteX8" fmla="*/ 1528798 w 2038397"/>
                    <a:gd name="connsiteY8" fmla="*/ 2592288 h 2592288"/>
                    <a:gd name="connsiteX9" fmla="*/ 509599 w 2038397"/>
                    <a:gd name="connsiteY9" fmla="*/ 2592288 h 2592288"/>
                    <a:gd name="connsiteX10" fmla="*/ 509599 w 2038397"/>
                    <a:gd name="connsiteY10" fmla="*/ 2082689 h 2592288"/>
                    <a:gd name="connsiteX11" fmla="*/ 0 w 2038397"/>
                    <a:gd name="connsiteY11" fmla="*/ 2082689 h 2592288"/>
                    <a:gd name="connsiteX12" fmla="*/ 0 w 2038397"/>
                    <a:gd name="connsiteY12" fmla="*/ 509599 h 2592288"/>
                    <a:gd name="connsiteX0" fmla="*/ 0 w 2038397"/>
                    <a:gd name="connsiteY0" fmla="*/ 509599 h 2592288"/>
                    <a:gd name="connsiteX1" fmla="*/ 509599 w 2038397"/>
                    <a:gd name="connsiteY1" fmla="*/ 509599 h 2592288"/>
                    <a:gd name="connsiteX2" fmla="*/ 509599 w 2038397"/>
                    <a:gd name="connsiteY2" fmla="*/ 0 h 2592288"/>
                    <a:gd name="connsiteX3" fmla="*/ 1528798 w 2038397"/>
                    <a:gd name="connsiteY3" fmla="*/ 0 h 2592288"/>
                    <a:gd name="connsiteX4" fmla="*/ 1528798 w 2038397"/>
                    <a:gd name="connsiteY4" fmla="*/ 509599 h 2592288"/>
                    <a:gd name="connsiteX5" fmla="*/ 2038397 w 2038397"/>
                    <a:gd name="connsiteY5" fmla="*/ 509599 h 2592288"/>
                    <a:gd name="connsiteX6" fmla="*/ 2038397 w 2038397"/>
                    <a:gd name="connsiteY6" fmla="*/ 2082689 h 2592288"/>
                    <a:gd name="connsiteX7" fmla="*/ 1528798 w 2038397"/>
                    <a:gd name="connsiteY7" fmla="*/ 2082689 h 2592288"/>
                    <a:gd name="connsiteX8" fmla="*/ 1528798 w 2038397"/>
                    <a:gd name="connsiteY8" fmla="*/ 2592288 h 2592288"/>
                    <a:gd name="connsiteX9" fmla="*/ 509599 w 2038397"/>
                    <a:gd name="connsiteY9" fmla="*/ 2592288 h 2592288"/>
                    <a:gd name="connsiteX10" fmla="*/ 673722 w 2038397"/>
                    <a:gd name="connsiteY10" fmla="*/ 675920 h 2592288"/>
                    <a:gd name="connsiteX11" fmla="*/ 0 w 2038397"/>
                    <a:gd name="connsiteY11" fmla="*/ 2082689 h 2592288"/>
                    <a:gd name="connsiteX12" fmla="*/ 0 w 2038397"/>
                    <a:gd name="connsiteY12" fmla="*/ 509599 h 2592288"/>
                    <a:gd name="connsiteX0" fmla="*/ 0 w 2038397"/>
                    <a:gd name="connsiteY0" fmla="*/ 509599 h 2592288"/>
                    <a:gd name="connsiteX1" fmla="*/ 509599 w 2038397"/>
                    <a:gd name="connsiteY1" fmla="*/ 509599 h 2592288"/>
                    <a:gd name="connsiteX2" fmla="*/ 509599 w 2038397"/>
                    <a:gd name="connsiteY2" fmla="*/ 0 h 2592288"/>
                    <a:gd name="connsiteX3" fmla="*/ 1528798 w 2038397"/>
                    <a:gd name="connsiteY3" fmla="*/ 0 h 2592288"/>
                    <a:gd name="connsiteX4" fmla="*/ 1528798 w 2038397"/>
                    <a:gd name="connsiteY4" fmla="*/ 509599 h 2592288"/>
                    <a:gd name="connsiteX5" fmla="*/ 2038397 w 2038397"/>
                    <a:gd name="connsiteY5" fmla="*/ 509599 h 2592288"/>
                    <a:gd name="connsiteX6" fmla="*/ 2038397 w 2038397"/>
                    <a:gd name="connsiteY6" fmla="*/ 2082689 h 2592288"/>
                    <a:gd name="connsiteX7" fmla="*/ 1528798 w 2038397"/>
                    <a:gd name="connsiteY7" fmla="*/ 2082689 h 2592288"/>
                    <a:gd name="connsiteX8" fmla="*/ 1001260 w 2038397"/>
                    <a:gd name="connsiteY8" fmla="*/ 2592288 h 2592288"/>
                    <a:gd name="connsiteX9" fmla="*/ 509599 w 2038397"/>
                    <a:gd name="connsiteY9" fmla="*/ 2592288 h 2592288"/>
                    <a:gd name="connsiteX10" fmla="*/ 673722 w 2038397"/>
                    <a:gd name="connsiteY10" fmla="*/ 675920 h 2592288"/>
                    <a:gd name="connsiteX11" fmla="*/ 0 w 2038397"/>
                    <a:gd name="connsiteY11" fmla="*/ 2082689 h 2592288"/>
                    <a:gd name="connsiteX12" fmla="*/ 0 w 2038397"/>
                    <a:gd name="connsiteY12" fmla="*/ 509599 h 2592288"/>
                    <a:gd name="connsiteX0" fmla="*/ 0 w 2038397"/>
                    <a:gd name="connsiteY0" fmla="*/ 509599 h 2592288"/>
                    <a:gd name="connsiteX1" fmla="*/ 509599 w 2038397"/>
                    <a:gd name="connsiteY1" fmla="*/ 509599 h 2592288"/>
                    <a:gd name="connsiteX2" fmla="*/ 509599 w 2038397"/>
                    <a:gd name="connsiteY2" fmla="*/ 0 h 2592288"/>
                    <a:gd name="connsiteX3" fmla="*/ 1528798 w 2038397"/>
                    <a:gd name="connsiteY3" fmla="*/ 0 h 2592288"/>
                    <a:gd name="connsiteX4" fmla="*/ 1528798 w 2038397"/>
                    <a:gd name="connsiteY4" fmla="*/ 509599 h 2592288"/>
                    <a:gd name="connsiteX5" fmla="*/ 2038397 w 2038397"/>
                    <a:gd name="connsiteY5" fmla="*/ 509599 h 2592288"/>
                    <a:gd name="connsiteX6" fmla="*/ 2038397 w 2038397"/>
                    <a:gd name="connsiteY6" fmla="*/ 2082689 h 2592288"/>
                    <a:gd name="connsiteX7" fmla="*/ 848860 w 2038397"/>
                    <a:gd name="connsiteY7" fmla="*/ 898658 h 2592288"/>
                    <a:gd name="connsiteX8" fmla="*/ 1001260 w 2038397"/>
                    <a:gd name="connsiteY8" fmla="*/ 2592288 h 2592288"/>
                    <a:gd name="connsiteX9" fmla="*/ 509599 w 2038397"/>
                    <a:gd name="connsiteY9" fmla="*/ 2592288 h 2592288"/>
                    <a:gd name="connsiteX10" fmla="*/ 673722 w 2038397"/>
                    <a:gd name="connsiteY10" fmla="*/ 675920 h 2592288"/>
                    <a:gd name="connsiteX11" fmla="*/ 0 w 2038397"/>
                    <a:gd name="connsiteY11" fmla="*/ 2082689 h 2592288"/>
                    <a:gd name="connsiteX12" fmla="*/ 0 w 2038397"/>
                    <a:gd name="connsiteY12" fmla="*/ 509599 h 2592288"/>
                    <a:gd name="connsiteX0" fmla="*/ 0 w 2038397"/>
                    <a:gd name="connsiteY0" fmla="*/ 509599 h 2604011"/>
                    <a:gd name="connsiteX1" fmla="*/ 509599 w 2038397"/>
                    <a:gd name="connsiteY1" fmla="*/ 509599 h 2604011"/>
                    <a:gd name="connsiteX2" fmla="*/ 509599 w 2038397"/>
                    <a:gd name="connsiteY2" fmla="*/ 0 h 2604011"/>
                    <a:gd name="connsiteX3" fmla="*/ 1528798 w 2038397"/>
                    <a:gd name="connsiteY3" fmla="*/ 0 h 2604011"/>
                    <a:gd name="connsiteX4" fmla="*/ 1528798 w 2038397"/>
                    <a:gd name="connsiteY4" fmla="*/ 509599 h 2604011"/>
                    <a:gd name="connsiteX5" fmla="*/ 2038397 w 2038397"/>
                    <a:gd name="connsiteY5" fmla="*/ 509599 h 2604011"/>
                    <a:gd name="connsiteX6" fmla="*/ 2038397 w 2038397"/>
                    <a:gd name="connsiteY6" fmla="*/ 2082689 h 2604011"/>
                    <a:gd name="connsiteX7" fmla="*/ 848860 w 2038397"/>
                    <a:gd name="connsiteY7" fmla="*/ 898658 h 2604011"/>
                    <a:gd name="connsiteX8" fmla="*/ 872306 w 2038397"/>
                    <a:gd name="connsiteY8" fmla="*/ 2604011 h 2604011"/>
                    <a:gd name="connsiteX9" fmla="*/ 509599 w 2038397"/>
                    <a:gd name="connsiteY9" fmla="*/ 2592288 h 2604011"/>
                    <a:gd name="connsiteX10" fmla="*/ 673722 w 2038397"/>
                    <a:gd name="connsiteY10" fmla="*/ 675920 h 2604011"/>
                    <a:gd name="connsiteX11" fmla="*/ 0 w 2038397"/>
                    <a:gd name="connsiteY11" fmla="*/ 2082689 h 2604011"/>
                    <a:gd name="connsiteX12" fmla="*/ 0 w 2038397"/>
                    <a:gd name="connsiteY12" fmla="*/ 509599 h 2604011"/>
                    <a:gd name="connsiteX0" fmla="*/ 0 w 2038397"/>
                    <a:gd name="connsiteY0" fmla="*/ 509599 h 2604011"/>
                    <a:gd name="connsiteX1" fmla="*/ 509599 w 2038397"/>
                    <a:gd name="connsiteY1" fmla="*/ 509599 h 2604011"/>
                    <a:gd name="connsiteX2" fmla="*/ 509599 w 2038397"/>
                    <a:gd name="connsiteY2" fmla="*/ 0 h 2604011"/>
                    <a:gd name="connsiteX3" fmla="*/ 1528798 w 2038397"/>
                    <a:gd name="connsiteY3" fmla="*/ 0 h 2604011"/>
                    <a:gd name="connsiteX4" fmla="*/ 1528798 w 2038397"/>
                    <a:gd name="connsiteY4" fmla="*/ 509599 h 2604011"/>
                    <a:gd name="connsiteX5" fmla="*/ 2038397 w 2038397"/>
                    <a:gd name="connsiteY5" fmla="*/ 509599 h 2604011"/>
                    <a:gd name="connsiteX6" fmla="*/ 1206058 w 2038397"/>
                    <a:gd name="connsiteY6" fmla="*/ 406289 h 2604011"/>
                    <a:gd name="connsiteX7" fmla="*/ 848860 w 2038397"/>
                    <a:gd name="connsiteY7" fmla="*/ 898658 h 2604011"/>
                    <a:gd name="connsiteX8" fmla="*/ 872306 w 2038397"/>
                    <a:gd name="connsiteY8" fmla="*/ 2604011 h 2604011"/>
                    <a:gd name="connsiteX9" fmla="*/ 509599 w 2038397"/>
                    <a:gd name="connsiteY9" fmla="*/ 2592288 h 2604011"/>
                    <a:gd name="connsiteX10" fmla="*/ 673722 w 2038397"/>
                    <a:gd name="connsiteY10" fmla="*/ 675920 h 2604011"/>
                    <a:gd name="connsiteX11" fmla="*/ 0 w 2038397"/>
                    <a:gd name="connsiteY11" fmla="*/ 2082689 h 2604011"/>
                    <a:gd name="connsiteX12" fmla="*/ 0 w 2038397"/>
                    <a:gd name="connsiteY12" fmla="*/ 509599 h 2604011"/>
                    <a:gd name="connsiteX0" fmla="*/ 0 w 2038397"/>
                    <a:gd name="connsiteY0" fmla="*/ 509599 h 2604011"/>
                    <a:gd name="connsiteX1" fmla="*/ 509599 w 2038397"/>
                    <a:gd name="connsiteY1" fmla="*/ 509599 h 2604011"/>
                    <a:gd name="connsiteX2" fmla="*/ 509599 w 2038397"/>
                    <a:gd name="connsiteY2" fmla="*/ 0 h 2604011"/>
                    <a:gd name="connsiteX3" fmla="*/ 1528798 w 2038397"/>
                    <a:gd name="connsiteY3" fmla="*/ 0 h 2604011"/>
                    <a:gd name="connsiteX4" fmla="*/ 1493629 w 2038397"/>
                    <a:gd name="connsiteY4" fmla="*/ 310307 h 2604011"/>
                    <a:gd name="connsiteX5" fmla="*/ 2038397 w 2038397"/>
                    <a:gd name="connsiteY5" fmla="*/ 509599 h 2604011"/>
                    <a:gd name="connsiteX6" fmla="*/ 1206058 w 2038397"/>
                    <a:gd name="connsiteY6" fmla="*/ 406289 h 2604011"/>
                    <a:gd name="connsiteX7" fmla="*/ 848860 w 2038397"/>
                    <a:gd name="connsiteY7" fmla="*/ 898658 h 2604011"/>
                    <a:gd name="connsiteX8" fmla="*/ 872306 w 2038397"/>
                    <a:gd name="connsiteY8" fmla="*/ 2604011 h 2604011"/>
                    <a:gd name="connsiteX9" fmla="*/ 509599 w 2038397"/>
                    <a:gd name="connsiteY9" fmla="*/ 2592288 h 2604011"/>
                    <a:gd name="connsiteX10" fmla="*/ 673722 w 2038397"/>
                    <a:gd name="connsiteY10" fmla="*/ 675920 h 2604011"/>
                    <a:gd name="connsiteX11" fmla="*/ 0 w 2038397"/>
                    <a:gd name="connsiteY11" fmla="*/ 2082689 h 2604011"/>
                    <a:gd name="connsiteX12" fmla="*/ 0 w 2038397"/>
                    <a:gd name="connsiteY12" fmla="*/ 509599 h 2604011"/>
                    <a:gd name="connsiteX0" fmla="*/ 0 w 2038397"/>
                    <a:gd name="connsiteY0" fmla="*/ 509599 h 2604011"/>
                    <a:gd name="connsiteX1" fmla="*/ 509599 w 2038397"/>
                    <a:gd name="connsiteY1" fmla="*/ 509599 h 2604011"/>
                    <a:gd name="connsiteX2" fmla="*/ 1142645 w 2038397"/>
                    <a:gd name="connsiteY2" fmla="*/ 328246 h 2604011"/>
                    <a:gd name="connsiteX3" fmla="*/ 1528798 w 2038397"/>
                    <a:gd name="connsiteY3" fmla="*/ 0 h 2604011"/>
                    <a:gd name="connsiteX4" fmla="*/ 1493629 w 2038397"/>
                    <a:gd name="connsiteY4" fmla="*/ 310307 h 2604011"/>
                    <a:gd name="connsiteX5" fmla="*/ 2038397 w 2038397"/>
                    <a:gd name="connsiteY5" fmla="*/ 509599 h 2604011"/>
                    <a:gd name="connsiteX6" fmla="*/ 1206058 w 2038397"/>
                    <a:gd name="connsiteY6" fmla="*/ 406289 h 2604011"/>
                    <a:gd name="connsiteX7" fmla="*/ 848860 w 2038397"/>
                    <a:gd name="connsiteY7" fmla="*/ 898658 h 2604011"/>
                    <a:gd name="connsiteX8" fmla="*/ 872306 w 2038397"/>
                    <a:gd name="connsiteY8" fmla="*/ 2604011 h 2604011"/>
                    <a:gd name="connsiteX9" fmla="*/ 509599 w 2038397"/>
                    <a:gd name="connsiteY9" fmla="*/ 2592288 h 2604011"/>
                    <a:gd name="connsiteX10" fmla="*/ 673722 w 2038397"/>
                    <a:gd name="connsiteY10" fmla="*/ 675920 h 2604011"/>
                    <a:gd name="connsiteX11" fmla="*/ 0 w 2038397"/>
                    <a:gd name="connsiteY11" fmla="*/ 2082689 h 2604011"/>
                    <a:gd name="connsiteX12" fmla="*/ 0 w 2038397"/>
                    <a:gd name="connsiteY12" fmla="*/ 509599 h 2604011"/>
                    <a:gd name="connsiteX0" fmla="*/ 0 w 2085289"/>
                    <a:gd name="connsiteY0" fmla="*/ 0 h 2657120"/>
                    <a:gd name="connsiteX1" fmla="*/ 556491 w 2085289"/>
                    <a:gd name="connsiteY1" fmla="*/ 562708 h 2657120"/>
                    <a:gd name="connsiteX2" fmla="*/ 1189537 w 2085289"/>
                    <a:gd name="connsiteY2" fmla="*/ 381355 h 2657120"/>
                    <a:gd name="connsiteX3" fmla="*/ 1575690 w 2085289"/>
                    <a:gd name="connsiteY3" fmla="*/ 53109 h 2657120"/>
                    <a:gd name="connsiteX4" fmla="*/ 1540521 w 2085289"/>
                    <a:gd name="connsiteY4" fmla="*/ 363416 h 2657120"/>
                    <a:gd name="connsiteX5" fmla="*/ 2085289 w 2085289"/>
                    <a:gd name="connsiteY5" fmla="*/ 562708 h 2657120"/>
                    <a:gd name="connsiteX6" fmla="*/ 1252950 w 2085289"/>
                    <a:gd name="connsiteY6" fmla="*/ 459398 h 2657120"/>
                    <a:gd name="connsiteX7" fmla="*/ 895752 w 2085289"/>
                    <a:gd name="connsiteY7" fmla="*/ 951767 h 2657120"/>
                    <a:gd name="connsiteX8" fmla="*/ 919198 w 2085289"/>
                    <a:gd name="connsiteY8" fmla="*/ 2657120 h 2657120"/>
                    <a:gd name="connsiteX9" fmla="*/ 556491 w 2085289"/>
                    <a:gd name="connsiteY9" fmla="*/ 2645397 h 2657120"/>
                    <a:gd name="connsiteX10" fmla="*/ 720614 w 2085289"/>
                    <a:gd name="connsiteY10" fmla="*/ 729029 h 2657120"/>
                    <a:gd name="connsiteX11" fmla="*/ 46892 w 2085289"/>
                    <a:gd name="connsiteY11" fmla="*/ 2135798 h 2657120"/>
                    <a:gd name="connsiteX12" fmla="*/ 0 w 2085289"/>
                    <a:gd name="connsiteY12" fmla="*/ 0 h 2657120"/>
                    <a:gd name="connsiteX0" fmla="*/ 0 w 2085289"/>
                    <a:gd name="connsiteY0" fmla="*/ 0 h 2657120"/>
                    <a:gd name="connsiteX1" fmla="*/ 556491 w 2085289"/>
                    <a:gd name="connsiteY1" fmla="*/ 562708 h 2657120"/>
                    <a:gd name="connsiteX2" fmla="*/ 1189537 w 2085289"/>
                    <a:gd name="connsiteY2" fmla="*/ 381355 h 2657120"/>
                    <a:gd name="connsiteX3" fmla="*/ 1575690 w 2085289"/>
                    <a:gd name="connsiteY3" fmla="*/ 53109 h 2657120"/>
                    <a:gd name="connsiteX4" fmla="*/ 1540521 w 2085289"/>
                    <a:gd name="connsiteY4" fmla="*/ 363416 h 2657120"/>
                    <a:gd name="connsiteX5" fmla="*/ 2085289 w 2085289"/>
                    <a:gd name="connsiteY5" fmla="*/ 562708 h 2657120"/>
                    <a:gd name="connsiteX6" fmla="*/ 1252950 w 2085289"/>
                    <a:gd name="connsiteY6" fmla="*/ 459398 h 2657120"/>
                    <a:gd name="connsiteX7" fmla="*/ 895752 w 2085289"/>
                    <a:gd name="connsiteY7" fmla="*/ 951767 h 2657120"/>
                    <a:gd name="connsiteX8" fmla="*/ 919198 w 2085289"/>
                    <a:gd name="connsiteY8" fmla="*/ 2657120 h 2657120"/>
                    <a:gd name="connsiteX9" fmla="*/ 556491 w 2085289"/>
                    <a:gd name="connsiteY9" fmla="*/ 2645397 h 2657120"/>
                    <a:gd name="connsiteX10" fmla="*/ 720614 w 2085289"/>
                    <a:gd name="connsiteY10" fmla="*/ 729029 h 2657120"/>
                    <a:gd name="connsiteX11" fmla="*/ 146408 w 2085289"/>
                    <a:gd name="connsiteY11" fmla="*/ 1977254 h 2657120"/>
                    <a:gd name="connsiteX12" fmla="*/ 46892 w 2085289"/>
                    <a:gd name="connsiteY12" fmla="*/ 2135798 h 2657120"/>
                    <a:gd name="connsiteX13" fmla="*/ 0 w 2085289"/>
                    <a:gd name="connsiteY13" fmla="*/ 0 h 2657120"/>
                    <a:gd name="connsiteX0" fmla="*/ 117231 w 2202520"/>
                    <a:gd name="connsiteY0" fmla="*/ 0 h 2657120"/>
                    <a:gd name="connsiteX1" fmla="*/ 673722 w 2202520"/>
                    <a:gd name="connsiteY1" fmla="*/ 562708 h 2657120"/>
                    <a:gd name="connsiteX2" fmla="*/ 1306768 w 2202520"/>
                    <a:gd name="connsiteY2" fmla="*/ 381355 h 2657120"/>
                    <a:gd name="connsiteX3" fmla="*/ 1692921 w 2202520"/>
                    <a:gd name="connsiteY3" fmla="*/ 53109 h 2657120"/>
                    <a:gd name="connsiteX4" fmla="*/ 1657752 w 2202520"/>
                    <a:gd name="connsiteY4" fmla="*/ 363416 h 2657120"/>
                    <a:gd name="connsiteX5" fmla="*/ 2202520 w 2202520"/>
                    <a:gd name="connsiteY5" fmla="*/ 562708 h 2657120"/>
                    <a:gd name="connsiteX6" fmla="*/ 1370181 w 2202520"/>
                    <a:gd name="connsiteY6" fmla="*/ 459398 h 2657120"/>
                    <a:gd name="connsiteX7" fmla="*/ 1012983 w 2202520"/>
                    <a:gd name="connsiteY7" fmla="*/ 951767 h 2657120"/>
                    <a:gd name="connsiteX8" fmla="*/ 1036429 w 2202520"/>
                    <a:gd name="connsiteY8" fmla="*/ 2657120 h 2657120"/>
                    <a:gd name="connsiteX9" fmla="*/ 673722 w 2202520"/>
                    <a:gd name="connsiteY9" fmla="*/ 2645397 h 2657120"/>
                    <a:gd name="connsiteX10" fmla="*/ 837845 w 2202520"/>
                    <a:gd name="connsiteY10" fmla="*/ 729029 h 2657120"/>
                    <a:gd name="connsiteX11" fmla="*/ 263639 w 2202520"/>
                    <a:gd name="connsiteY11" fmla="*/ 1977254 h 2657120"/>
                    <a:gd name="connsiteX12" fmla="*/ 0 w 2202520"/>
                    <a:gd name="connsiteY12" fmla="*/ 260106 h 2657120"/>
                    <a:gd name="connsiteX13" fmla="*/ 117231 w 2202520"/>
                    <a:gd name="connsiteY13" fmla="*/ 0 h 2657120"/>
                    <a:gd name="connsiteX0" fmla="*/ 117231 w 2202520"/>
                    <a:gd name="connsiteY0" fmla="*/ 0 h 2657120"/>
                    <a:gd name="connsiteX1" fmla="*/ 673722 w 2202520"/>
                    <a:gd name="connsiteY1" fmla="*/ 562708 h 2657120"/>
                    <a:gd name="connsiteX2" fmla="*/ 1306768 w 2202520"/>
                    <a:gd name="connsiteY2" fmla="*/ 381355 h 2657120"/>
                    <a:gd name="connsiteX3" fmla="*/ 1692921 w 2202520"/>
                    <a:gd name="connsiteY3" fmla="*/ 53109 h 2657120"/>
                    <a:gd name="connsiteX4" fmla="*/ 1657752 w 2202520"/>
                    <a:gd name="connsiteY4" fmla="*/ 363416 h 2657120"/>
                    <a:gd name="connsiteX5" fmla="*/ 2202520 w 2202520"/>
                    <a:gd name="connsiteY5" fmla="*/ 562708 h 2657120"/>
                    <a:gd name="connsiteX6" fmla="*/ 1370181 w 2202520"/>
                    <a:gd name="connsiteY6" fmla="*/ 459398 h 2657120"/>
                    <a:gd name="connsiteX7" fmla="*/ 1012983 w 2202520"/>
                    <a:gd name="connsiteY7" fmla="*/ 951767 h 2657120"/>
                    <a:gd name="connsiteX8" fmla="*/ 1036429 w 2202520"/>
                    <a:gd name="connsiteY8" fmla="*/ 2657120 h 2657120"/>
                    <a:gd name="connsiteX9" fmla="*/ 673722 w 2202520"/>
                    <a:gd name="connsiteY9" fmla="*/ 2645397 h 2657120"/>
                    <a:gd name="connsiteX10" fmla="*/ 837845 w 2202520"/>
                    <a:gd name="connsiteY10" fmla="*/ 729029 h 2657120"/>
                    <a:gd name="connsiteX11" fmla="*/ 392593 w 2202520"/>
                    <a:gd name="connsiteY11" fmla="*/ 511869 h 2657120"/>
                    <a:gd name="connsiteX12" fmla="*/ 0 w 2202520"/>
                    <a:gd name="connsiteY12" fmla="*/ 260106 h 2657120"/>
                    <a:gd name="connsiteX13" fmla="*/ 117231 w 2202520"/>
                    <a:gd name="connsiteY13" fmla="*/ 0 h 2657120"/>
                    <a:gd name="connsiteX0" fmla="*/ 117231 w 2202520"/>
                    <a:gd name="connsiteY0" fmla="*/ 0 h 2657120"/>
                    <a:gd name="connsiteX1" fmla="*/ 673722 w 2202520"/>
                    <a:gd name="connsiteY1" fmla="*/ 562708 h 2657120"/>
                    <a:gd name="connsiteX2" fmla="*/ 1306768 w 2202520"/>
                    <a:gd name="connsiteY2" fmla="*/ 381355 h 2657120"/>
                    <a:gd name="connsiteX3" fmla="*/ 1692921 w 2202520"/>
                    <a:gd name="connsiteY3" fmla="*/ 53109 h 2657120"/>
                    <a:gd name="connsiteX4" fmla="*/ 1657752 w 2202520"/>
                    <a:gd name="connsiteY4" fmla="*/ 363416 h 2657120"/>
                    <a:gd name="connsiteX5" fmla="*/ 2202520 w 2202520"/>
                    <a:gd name="connsiteY5" fmla="*/ 562708 h 2657120"/>
                    <a:gd name="connsiteX6" fmla="*/ 1370181 w 2202520"/>
                    <a:gd name="connsiteY6" fmla="*/ 459398 h 2657120"/>
                    <a:gd name="connsiteX7" fmla="*/ 1012983 w 2202520"/>
                    <a:gd name="connsiteY7" fmla="*/ 951767 h 2657120"/>
                    <a:gd name="connsiteX8" fmla="*/ 1036429 w 2202520"/>
                    <a:gd name="connsiteY8" fmla="*/ 2657120 h 2657120"/>
                    <a:gd name="connsiteX9" fmla="*/ 673722 w 2202520"/>
                    <a:gd name="connsiteY9" fmla="*/ 2645397 h 2657120"/>
                    <a:gd name="connsiteX10" fmla="*/ 837845 w 2202520"/>
                    <a:gd name="connsiteY10" fmla="*/ 729029 h 2657120"/>
                    <a:gd name="connsiteX11" fmla="*/ 392593 w 2202520"/>
                    <a:gd name="connsiteY11" fmla="*/ 511869 h 2657120"/>
                    <a:gd name="connsiteX12" fmla="*/ 0 w 2202520"/>
                    <a:gd name="connsiteY12" fmla="*/ 260106 h 2657120"/>
                    <a:gd name="connsiteX13" fmla="*/ 117231 w 2202520"/>
                    <a:gd name="connsiteY13" fmla="*/ 0 h 2657120"/>
                    <a:gd name="connsiteX0" fmla="*/ 117231 w 2202520"/>
                    <a:gd name="connsiteY0" fmla="*/ 0 h 2657120"/>
                    <a:gd name="connsiteX1" fmla="*/ 673722 w 2202520"/>
                    <a:gd name="connsiteY1" fmla="*/ 562708 h 2657120"/>
                    <a:gd name="connsiteX2" fmla="*/ 1306768 w 2202520"/>
                    <a:gd name="connsiteY2" fmla="*/ 381355 h 2657120"/>
                    <a:gd name="connsiteX3" fmla="*/ 1692921 w 2202520"/>
                    <a:gd name="connsiteY3" fmla="*/ 53109 h 2657120"/>
                    <a:gd name="connsiteX4" fmla="*/ 1657752 w 2202520"/>
                    <a:gd name="connsiteY4" fmla="*/ 363416 h 2657120"/>
                    <a:gd name="connsiteX5" fmla="*/ 2202520 w 2202520"/>
                    <a:gd name="connsiteY5" fmla="*/ 562708 h 2657120"/>
                    <a:gd name="connsiteX6" fmla="*/ 1370181 w 2202520"/>
                    <a:gd name="connsiteY6" fmla="*/ 459398 h 2657120"/>
                    <a:gd name="connsiteX7" fmla="*/ 1012983 w 2202520"/>
                    <a:gd name="connsiteY7" fmla="*/ 951767 h 2657120"/>
                    <a:gd name="connsiteX8" fmla="*/ 1036429 w 2202520"/>
                    <a:gd name="connsiteY8" fmla="*/ 2657120 h 2657120"/>
                    <a:gd name="connsiteX9" fmla="*/ 673722 w 2202520"/>
                    <a:gd name="connsiteY9" fmla="*/ 2645397 h 2657120"/>
                    <a:gd name="connsiteX10" fmla="*/ 849568 w 2202520"/>
                    <a:gd name="connsiteY10" fmla="*/ 799367 h 2657120"/>
                    <a:gd name="connsiteX11" fmla="*/ 392593 w 2202520"/>
                    <a:gd name="connsiteY11" fmla="*/ 511869 h 2657120"/>
                    <a:gd name="connsiteX12" fmla="*/ 0 w 2202520"/>
                    <a:gd name="connsiteY12" fmla="*/ 260106 h 2657120"/>
                    <a:gd name="connsiteX13" fmla="*/ 117231 w 2202520"/>
                    <a:gd name="connsiteY13" fmla="*/ 0 h 2657120"/>
                    <a:gd name="connsiteX0" fmla="*/ 187570 w 2202520"/>
                    <a:gd name="connsiteY0" fmla="*/ 64122 h 2604011"/>
                    <a:gd name="connsiteX1" fmla="*/ 673722 w 2202520"/>
                    <a:gd name="connsiteY1" fmla="*/ 509599 h 2604011"/>
                    <a:gd name="connsiteX2" fmla="*/ 1306768 w 2202520"/>
                    <a:gd name="connsiteY2" fmla="*/ 328246 h 2604011"/>
                    <a:gd name="connsiteX3" fmla="*/ 1692921 w 2202520"/>
                    <a:gd name="connsiteY3" fmla="*/ 0 h 2604011"/>
                    <a:gd name="connsiteX4" fmla="*/ 1657752 w 2202520"/>
                    <a:gd name="connsiteY4" fmla="*/ 310307 h 2604011"/>
                    <a:gd name="connsiteX5" fmla="*/ 2202520 w 2202520"/>
                    <a:gd name="connsiteY5" fmla="*/ 509599 h 2604011"/>
                    <a:gd name="connsiteX6" fmla="*/ 1370181 w 2202520"/>
                    <a:gd name="connsiteY6" fmla="*/ 406289 h 2604011"/>
                    <a:gd name="connsiteX7" fmla="*/ 1012983 w 2202520"/>
                    <a:gd name="connsiteY7" fmla="*/ 898658 h 2604011"/>
                    <a:gd name="connsiteX8" fmla="*/ 1036429 w 2202520"/>
                    <a:gd name="connsiteY8" fmla="*/ 2604011 h 2604011"/>
                    <a:gd name="connsiteX9" fmla="*/ 673722 w 2202520"/>
                    <a:gd name="connsiteY9" fmla="*/ 2592288 h 2604011"/>
                    <a:gd name="connsiteX10" fmla="*/ 849568 w 2202520"/>
                    <a:gd name="connsiteY10" fmla="*/ 746258 h 2604011"/>
                    <a:gd name="connsiteX11" fmla="*/ 392593 w 2202520"/>
                    <a:gd name="connsiteY11" fmla="*/ 458760 h 2604011"/>
                    <a:gd name="connsiteX12" fmla="*/ 0 w 2202520"/>
                    <a:gd name="connsiteY12" fmla="*/ 206997 h 2604011"/>
                    <a:gd name="connsiteX13" fmla="*/ 187570 w 2202520"/>
                    <a:gd name="connsiteY13" fmla="*/ 64122 h 2604011"/>
                    <a:gd name="connsiteX0" fmla="*/ 187570 w 2202520"/>
                    <a:gd name="connsiteY0" fmla="*/ 64122 h 2604011"/>
                    <a:gd name="connsiteX1" fmla="*/ 814399 w 2202520"/>
                    <a:gd name="connsiteY1" fmla="*/ 603384 h 2604011"/>
                    <a:gd name="connsiteX2" fmla="*/ 1306768 w 2202520"/>
                    <a:gd name="connsiteY2" fmla="*/ 328246 h 2604011"/>
                    <a:gd name="connsiteX3" fmla="*/ 1692921 w 2202520"/>
                    <a:gd name="connsiteY3" fmla="*/ 0 h 2604011"/>
                    <a:gd name="connsiteX4" fmla="*/ 1657752 w 2202520"/>
                    <a:gd name="connsiteY4" fmla="*/ 310307 h 2604011"/>
                    <a:gd name="connsiteX5" fmla="*/ 2202520 w 2202520"/>
                    <a:gd name="connsiteY5" fmla="*/ 509599 h 2604011"/>
                    <a:gd name="connsiteX6" fmla="*/ 1370181 w 2202520"/>
                    <a:gd name="connsiteY6" fmla="*/ 406289 h 2604011"/>
                    <a:gd name="connsiteX7" fmla="*/ 1012983 w 2202520"/>
                    <a:gd name="connsiteY7" fmla="*/ 898658 h 2604011"/>
                    <a:gd name="connsiteX8" fmla="*/ 1036429 w 2202520"/>
                    <a:gd name="connsiteY8" fmla="*/ 2604011 h 2604011"/>
                    <a:gd name="connsiteX9" fmla="*/ 673722 w 2202520"/>
                    <a:gd name="connsiteY9" fmla="*/ 2592288 h 2604011"/>
                    <a:gd name="connsiteX10" fmla="*/ 849568 w 2202520"/>
                    <a:gd name="connsiteY10" fmla="*/ 746258 h 2604011"/>
                    <a:gd name="connsiteX11" fmla="*/ 392593 w 2202520"/>
                    <a:gd name="connsiteY11" fmla="*/ 458760 h 2604011"/>
                    <a:gd name="connsiteX12" fmla="*/ 0 w 2202520"/>
                    <a:gd name="connsiteY12" fmla="*/ 206997 h 2604011"/>
                    <a:gd name="connsiteX13" fmla="*/ 187570 w 2202520"/>
                    <a:gd name="connsiteY13" fmla="*/ 64122 h 2604011"/>
                    <a:gd name="connsiteX0" fmla="*/ 175847 w 2202520"/>
                    <a:gd name="connsiteY0" fmla="*/ 169630 h 2604011"/>
                    <a:gd name="connsiteX1" fmla="*/ 814399 w 2202520"/>
                    <a:gd name="connsiteY1" fmla="*/ 603384 h 2604011"/>
                    <a:gd name="connsiteX2" fmla="*/ 1306768 w 2202520"/>
                    <a:gd name="connsiteY2" fmla="*/ 328246 h 2604011"/>
                    <a:gd name="connsiteX3" fmla="*/ 1692921 w 2202520"/>
                    <a:gd name="connsiteY3" fmla="*/ 0 h 2604011"/>
                    <a:gd name="connsiteX4" fmla="*/ 1657752 w 2202520"/>
                    <a:gd name="connsiteY4" fmla="*/ 310307 h 2604011"/>
                    <a:gd name="connsiteX5" fmla="*/ 2202520 w 2202520"/>
                    <a:gd name="connsiteY5" fmla="*/ 509599 h 2604011"/>
                    <a:gd name="connsiteX6" fmla="*/ 1370181 w 2202520"/>
                    <a:gd name="connsiteY6" fmla="*/ 406289 h 2604011"/>
                    <a:gd name="connsiteX7" fmla="*/ 1012983 w 2202520"/>
                    <a:gd name="connsiteY7" fmla="*/ 898658 h 2604011"/>
                    <a:gd name="connsiteX8" fmla="*/ 1036429 w 2202520"/>
                    <a:gd name="connsiteY8" fmla="*/ 2604011 h 2604011"/>
                    <a:gd name="connsiteX9" fmla="*/ 673722 w 2202520"/>
                    <a:gd name="connsiteY9" fmla="*/ 2592288 h 2604011"/>
                    <a:gd name="connsiteX10" fmla="*/ 849568 w 2202520"/>
                    <a:gd name="connsiteY10" fmla="*/ 746258 h 2604011"/>
                    <a:gd name="connsiteX11" fmla="*/ 392593 w 2202520"/>
                    <a:gd name="connsiteY11" fmla="*/ 458760 h 2604011"/>
                    <a:gd name="connsiteX12" fmla="*/ 0 w 2202520"/>
                    <a:gd name="connsiteY12" fmla="*/ 206997 h 2604011"/>
                    <a:gd name="connsiteX13" fmla="*/ 175847 w 2202520"/>
                    <a:gd name="connsiteY13" fmla="*/ 169630 h 2604011"/>
                    <a:gd name="connsiteX0" fmla="*/ 175847 w 2202520"/>
                    <a:gd name="connsiteY0" fmla="*/ 345476 h 2779857"/>
                    <a:gd name="connsiteX1" fmla="*/ 814399 w 2202520"/>
                    <a:gd name="connsiteY1" fmla="*/ 779230 h 2779857"/>
                    <a:gd name="connsiteX2" fmla="*/ 1306768 w 2202520"/>
                    <a:gd name="connsiteY2" fmla="*/ 504092 h 2779857"/>
                    <a:gd name="connsiteX3" fmla="*/ 1458460 w 2202520"/>
                    <a:gd name="connsiteY3" fmla="*/ 0 h 2779857"/>
                    <a:gd name="connsiteX4" fmla="*/ 1657752 w 2202520"/>
                    <a:gd name="connsiteY4" fmla="*/ 486153 h 2779857"/>
                    <a:gd name="connsiteX5" fmla="*/ 2202520 w 2202520"/>
                    <a:gd name="connsiteY5" fmla="*/ 685445 h 2779857"/>
                    <a:gd name="connsiteX6" fmla="*/ 1370181 w 2202520"/>
                    <a:gd name="connsiteY6" fmla="*/ 582135 h 2779857"/>
                    <a:gd name="connsiteX7" fmla="*/ 1012983 w 2202520"/>
                    <a:gd name="connsiteY7" fmla="*/ 1074504 h 2779857"/>
                    <a:gd name="connsiteX8" fmla="*/ 1036429 w 2202520"/>
                    <a:gd name="connsiteY8" fmla="*/ 2779857 h 2779857"/>
                    <a:gd name="connsiteX9" fmla="*/ 673722 w 2202520"/>
                    <a:gd name="connsiteY9" fmla="*/ 2768134 h 2779857"/>
                    <a:gd name="connsiteX10" fmla="*/ 849568 w 2202520"/>
                    <a:gd name="connsiteY10" fmla="*/ 922104 h 2779857"/>
                    <a:gd name="connsiteX11" fmla="*/ 392593 w 2202520"/>
                    <a:gd name="connsiteY11" fmla="*/ 634606 h 2779857"/>
                    <a:gd name="connsiteX12" fmla="*/ 0 w 2202520"/>
                    <a:gd name="connsiteY12" fmla="*/ 382843 h 2779857"/>
                    <a:gd name="connsiteX13" fmla="*/ 175847 w 2202520"/>
                    <a:gd name="connsiteY13" fmla="*/ 345476 h 2779857"/>
                    <a:gd name="connsiteX0" fmla="*/ 175847 w 2202520"/>
                    <a:gd name="connsiteY0" fmla="*/ 345476 h 2779857"/>
                    <a:gd name="connsiteX1" fmla="*/ 814399 w 2202520"/>
                    <a:gd name="connsiteY1" fmla="*/ 779230 h 2779857"/>
                    <a:gd name="connsiteX2" fmla="*/ 1306768 w 2202520"/>
                    <a:gd name="connsiteY2" fmla="*/ 504092 h 2779857"/>
                    <a:gd name="connsiteX3" fmla="*/ 1458460 w 2202520"/>
                    <a:gd name="connsiteY3" fmla="*/ 0 h 2779857"/>
                    <a:gd name="connsiteX4" fmla="*/ 1657752 w 2202520"/>
                    <a:gd name="connsiteY4" fmla="*/ 486153 h 2779857"/>
                    <a:gd name="connsiteX5" fmla="*/ 2202520 w 2202520"/>
                    <a:gd name="connsiteY5" fmla="*/ 685445 h 2779857"/>
                    <a:gd name="connsiteX6" fmla="*/ 1370181 w 2202520"/>
                    <a:gd name="connsiteY6" fmla="*/ 582135 h 2779857"/>
                    <a:gd name="connsiteX7" fmla="*/ 1012983 w 2202520"/>
                    <a:gd name="connsiteY7" fmla="*/ 1074504 h 2779857"/>
                    <a:gd name="connsiteX8" fmla="*/ 1036429 w 2202520"/>
                    <a:gd name="connsiteY8" fmla="*/ 2779857 h 2779857"/>
                    <a:gd name="connsiteX9" fmla="*/ 673722 w 2202520"/>
                    <a:gd name="connsiteY9" fmla="*/ 2768134 h 2779857"/>
                    <a:gd name="connsiteX10" fmla="*/ 849568 w 2202520"/>
                    <a:gd name="connsiteY10" fmla="*/ 922104 h 2779857"/>
                    <a:gd name="connsiteX11" fmla="*/ 392593 w 2202520"/>
                    <a:gd name="connsiteY11" fmla="*/ 634606 h 2779857"/>
                    <a:gd name="connsiteX12" fmla="*/ 0 w 2202520"/>
                    <a:gd name="connsiteY12" fmla="*/ 382843 h 2779857"/>
                    <a:gd name="connsiteX13" fmla="*/ 175847 w 2202520"/>
                    <a:gd name="connsiteY13" fmla="*/ 345476 h 2779857"/>
                    <a:gd name="connsiteX0" fmla="*/ 175847 w 2202520"/>
                    <a:gd name="connsiteY0" fmla="*/ 345476 h 2779857"/>
                    <a:gd name="connsiteX1" fmla="*/ 814399 w 2202520"/>
                    <a:gd name="connsiteY1" fmla="*/ 779230 h 2779857"/>
                    <a:gd name="connsiteX2" fmla="*/ 1306768 w 2202520"/>
                    <a:gd name="connsiteY2" fmla="*/ 504092 h 2779857"/>
                    <a:gd name="connsiteX3" fmla="*/ 1458460 w 2202520"/>
                    <a:gd name="connsiteY3" fmla="*/ 0 h 2779857"/>
                    <a:gd name="connsiteX4" fmla="*/ 1517075 w 2202520"/>
                    <a:gd name="connsiteY4" fmla="*/ 462707 h 2779857"/>
                    <a:gd name="connsiteX5" fmla="*/ 2202520 w 2202520"/>
                    <a:gd name="connsiteY5" fmla="*/ 685445 h 2779857"/>
                    <a:gd name="connsiteX6" fmla="*/ 1370181 w 2202520"/>
                    <a:gd name="connsiteY6" fmla="*/ 582135 h 2779857"/>
                    <a:gd name="connsiteX7" fmla="*/ 1012983 w 2202520"/>
                    <a:gd name="connsiteY7" fmla="*/ 1074504 h 2779857"/>
                    <a:gd name="connsiteX8" fmla="*/ 1036429 w 2202520"/>
                    <a:gd name="connsiteY8" fmla="*/ 2779857 h 2779857"/>
                    <a:gd name="connsiteX9" fmla="*/ 673722 w 2202520"/>
                    <a:gd name="connsiteY9" fmla="*/ 2768134 h 2779857"/>
                    <a:gd name="connsiteX10" fmla="*/ 849568 w 2202520"/>
                    <a:gd name="connsiteY10" fmla="*/ 922104 h 2779857"/>
                    <a:gd name="connsiteX11" fmla="*/ 392593 w 2202520"/>
                    <a:gd name="connsiteY11" fmla="*/ 634606 h 2779857"/>
                    <a:gd name="connsiteX12" fmla="*/ 0 w 2202520"/>
                    <a:gd name="connsiteY12" fmla="*/ 382843 h 2779857"/>
                    <a:gd name="connsiteX13" fmla="*/ 175847 w 2202520"/>
                    <a:gd name="connsiteY13" fmla="*/ 345476 h 2779857"/>
                    <a:gd name="connsiteX0" fmla="*/ 175847 w 2202520"/>
                    <a:gd name="connsiteY0" fmla="*/ 345476 h 2779857"/>
                    <a:gd name="connsiteX1" fmla="*/ 814399 w 2202520"/>
                    <a:gd name="connsiteY1" fmla="*/ 779230 h 2779857"/>
                    <a:gd name="connsiteX2" fmla="*/ 1306768 w 2202520"/>
                    <a:gd name="connsiteY2" fmla="*/ 504092 h 2779857"/>
                    <a:gd name="connsiteX3" fmla="*/ 1458460 w 2202520"/>
                    <a:gd name="connsiteY3" fmla="*/ 0 h 2779857"/>
                    <a:gd name="connsiteX4" fmla="*/ 1517075 w 2202520"/>
                    <a:gd name="connsiteY4" fmla="*/ 462707 h 2779857"/>
                    <a:gd name="connsiteX5" fmla="*/ 2202520 w 2202520"/>
                    <a:gd name="connsiteY5" fmla="*/ 685445 h 2779857"/>
                    <a:gd name="connsiteX6" fmla="*/ 1370181 w 2202520"/>
                    <a:gd name="connsiteY6" fmla="*/ 582135 h 2779857"/>
                    <a:gd name="connsiteX7" fmla="*/ 1012983 w 2202520"/>
                    <a:gd name="connsiteY7" fmla="*/ 1074504 h 2779857"/>
                    <a:gd name="connsiteX8" fmla="*/ 1036429 w 2202520"/>
                    <a:gd name="connsiteY8" fmla="*/ 2779857 h 2779857"/>
                    <a:gd name="connsiteX9" fmla="*/ 673722 w 2202520"/>
                    <a:gd name="connsiteY9" fmla="*/ 2768134 h 2779857"/>
                    <a:gd name="connsiteX10" fmla="*/ 849568 w 2202520"/>
                    <a:gd name="connsiteY10" fmla="*/ 922104 h 2779857"/>
                    <a:gd name="connsiteX11" fmla="*/ 392593 w 2202520"/>
                    <a:gd name="connsiteY11" fmla="*/ 634606 h 2779857"/>
                    <a:gd name="connsiteX12" fmla="*/ 0 w 2202520"/>
                    <a:gd name="connsiteY12" fmla="*/ 382843 h 2779857"/>
                    <a:gd name="connsiteX13" fmla="*/ 175847 w 2202520"/>
                    <a:gd name="connsiteY13" fmla="*/ 345476 h 2779857"/>
                    <a:gd name="connsiteX0" fmla="*/ 175847 w 2202520"/>
                    <a:gd name="connsiteY0" fmla="*/ 345476 h 2779857"/>
                    <a:gd name="connsiteX1" fmla="*/ 814399 w 2202520"/>
                    <a:gd name="connsiteY1" fmla="*/ 779230 h 2779857"/>
                    <a:gd name="connsiteX2" fmla="*/ 1306768 w 2202520"/>
                    <a:gd name="connsiteY2" fmla="*/ 504092 h 2779857"/>
                    <a:gd name="connsiteX3" fmla="*/ 1458460 w 2202520"/>
                    <a:gd name="connsiteY3" fmla="*/ 0 h 2779857"/>
                    <a:gd name="connsiteX4" fmla="*/ 1493629 w 2202520"/>
                    <a:gd name="connsiteY4" fmla="*/ 462707 h 2779857"/>
                    <a:gd name="connsiteX5" fmla="*/ 2202520 w 2202520"/>
                    <a:gd name="connsiteY5" fmla="*/ 685445 h 2779857"/>
                    <a:gd name="connsiteX6" fmla="*/ 1370181 w 2202520"/>
                    <a:gd name="connsiteY6" fmla="*/ 582135 h 2779857"/>
                    <a:gd name="connsiteX7" fmla="*/ 1012983 w 2202520"/>
                    <a:gd name="connsiteY7" fmla="*/ 1074504 h 2779857"/>
                    <a:gd name="connsiteX8" fmla="*/ 1036429 w 2202520"/>
                    <a:gd name="connsiteY8" fmla="*/ 2779857 h 2779857"/>
                    <a:gd name="connsiteX9" fmla="*/ 673722 w 2202520"/>
                    <a:gd name="connsiteY9" fmla="*/ 2768134 h 2779857"/>
                    <a:gd name="connsiteX10" fmla="*/ 849568 w 2202520"/>
                    <a:gd name="connsiteY10" fmla="*/ 922104 h 2779857"/>
                    <a:gd name="connsiteX11" fmla="*/ 392593 w 2202520"/>
                    <a:gd name="connsiteY11" fmla="*/ 634606 h 2779857"/>
                    <a:gd name="connsiteX12" fmla="*/ 0 w 2202520"/>
                    <a:gd name="connsiteY12" fmla="*/ 382843 h 2779857"/>
                    <a:gd name="connsiteX13" fmla="*/ 175847 w 2202520"/>
                    <a:gd name="connsiteY13" fmla="*/ 345476 h 2779857"/>
                    <a:gd name="connsiteX0" fmla="*/ 175847 w 1932889"/>
                    <a:gd name="connsiteY0" fmla="*/ 345476 h 2779857"/>
                    <a:gd name="connsiteX1" fmla="*/ 814399 w 1932889"/>
                    <a:gd name="connsiteY1" fmla="*/ 779230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49568 w 1932889"/>
                    <a:gd name="connsiteY10" fmla="*/ 922104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  <a:gd name="connsiteX0" fmla="*/ 175847 w 1932889"/>
                    <a:gd name="connsiteY0" fmla="*/ 345476 h 2779857"/>
                    <a:gd name="connsiteX1" fmla="*/ 814399 w 1932889"/>
                    <a:gd name="connsiteY1" fmla="*/ 779230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26121 w 1932889"/>
                    <a:gd name="connsiteY10" fmla="*/ 1180011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  <a:gd name="connsiteX0" fmla="*/ 175847 w 1932889"/>
                    <a:gd name="connsiteY0" fmla="*/ 345476 h 2779857"/>
                    <a:gd name="connsiteX1" fmla="*/ 826122 w 1932889"/>
                    <a:gd name="connsiteY1" fmla="*/ 955076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26121 w 1932889"/>
                    <a:gd name="connsiteY10" fmla="*/ 1180011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  <a:gd name="connsiteX0" fmla="*/ 175847 w 1932889"/>
                    <a:gd name="connsiteY0" fmla="*/ 345476 h 2779857"/>
                    <a:gd name="connsiteX1" fmla="*/ 826122 w 1932889"/>
                    <a:gd name="connsiteY1" fmla="*/ 955076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26121 w 1932889"/>
                    <a:gd name="connsiteY10" fmla="*/ 1180011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  <a:gd name="connsiteX0" fmla="*/ 175847 w 1932889"/>
                    <a:gd name="connsiteY0" fmla="*/ 345476 h 2779857"/>
                    <a:gd name="connsiteX1" fmla="*/ 896460 w 1932889"/>
                    <a:gd name="connsiteY1" fmla="*/ 943353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26121 w 1932889"/>
                    <a:gd name="connsiteY10" fmla="*/ 1180011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  <a:gd name="connsiteX0" fmla="*/ 175847 w 1932889"/>
                    <a:gd name="connsiteY0" fmla="*/ 345476 h 2779857"/>
                    <a:gd name="connsiteX1" fmla="*/ 896460 w 1932889"/>
                    <a:gd name="connsiteY1" fmla="*/ 943353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26121 w 1932889"/>
                    <a:gd name="connsiteY10" fmla="*/ 1180011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  <a:gd name="connsiteX0" fmla="*/ 175847 w 1932889"/>
                    <a:gd name="connsiteY0" fmla="*/ 345476 h 2779857"/>
                    <a:gd name="connsiteX1" fmla="*/ 896460 w 1932889"/>
                    <a:gd name="connsiteY1" fmla="*/ 943353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26121 w 1932889"/>
                    <a:gd name="connsiteY10" fmla="*/ 1180011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932889" h="2779857">
                      <a:moveTo>
                        <a:pt x="175847" y="345476"/>
                      </a:moveTo>
                      <a:cubicBezTo>
                        <a:pt x="416051" y="544768"/>
                        <a:pt x="691425" y="837846"/>
                        <a:pt x="896460" y="943353"/>
                      </a:cubicBezTo>
                      <a:cubicBezTo>
                        <a:pt x="1044952" y="808656"/>
                        <a:pt x="1169999" y="650512"/>
                        <a:pt x="1306768" y="504092"/>
                      </a:cubicBezTo>
                      <a:cubicBezTo>
                        <a:pt x="1322163" y="277445"/>
                        <a:pt x="1407896" y="168031"/>
                        <a:pt x="1458460" y="0"/>
                      </a:cubicBezTo>
                      <a:cubicBezTo>
                        <a:pt x="1477998" y="154236"/>
                        <a:pt x="1520983" y="50563"/>
                        <a:pt x="1493629" y="462707"/>
                      </a:cubicBezTo>
                      <a:lnTo>
                        <a:pt x="1932889" y="615107"/>
                      </a:lnTo>
                      <a:lnTo>
                        <a:pt x="1370181" y="582135"/>
                      </a:lnTo>
                      <a:cubicBezTo>
                        <a:pt x="1251115" y="746258"/>
                        <a:pt x="1085157" y="793151"/>
                        <a:pt x="1012983" y="1074504"/>
                      </a:cubicBezTo>
                      <a:lnTo>
                        <a:pt x="1036429" y="2779857"/>
                      </a:lnTo>
                      <a:lnTo>
                        <a:pt x="673722" y="2768134"/>
                      </a:lnTo>
                      <a:cubicBezTo>
                        <a:pt x="724522" y="2238760"/>
                        <a:pt x="833937" y="1873508"/>
                        <a:pt x="826121" y="1180011"/>
                      </a:cubicBezTo>
                      <a:lnTo>
                        <a:pt x="392593" y="634606"/>
                      </a:lnTo>
                      <a:lnTo>
                        <a:pt x="0" y="382843"/>
                      </a:lnTo>
                      <a:lnTo>
                        <a:pt x="175847" y="345476"/>
                      </a:lnTo>
                      <a:close/>
                    </a:path>
                  </a:pathLst>
                </a:custGeom>
                <a:solidFill>
                  <a:schemeClr val="bg2">
                    <a:lumMod val="2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" name="กลุ่ม 18"/>
              <p:cNvGrpSpPr/>
              <p:nvPr/>
            </p:nvGrpSpPr>
            <p:grpSpPr>
              <a:xfrm>
                <a:off x="-31050" y="1013415"/>
                <a:ext cx="1679213" cy="391954"/>
                <a:chOff x="1240427" y="1636164"/>
                <a:chExt cx="3489282" cy="1138815"/>
              </a:xfrm>
            </p:grpSpPr>
            <p:sp>
              <p:nvSpPr>
                <p:cNvPr id="11" name="สามเหลี่ยมหน้าจั่ว 10"/>
                <p:cNvSpPr/>
                <p:nvPr/>
              </p:nvSpPr>
              <p:spPr>
                <a:xfrm>
                  <a:off x="1240427" y="1636164"/>
                  <a:ext cx="3489282" cy="1138815"/>
                </a:xfrm>
                <a:custGeom>
                  <a:avLst/>
                  <a:gdLst>
                    <a:gd name="connsiteX0" fmla="*/ 0 w 4641409"/>
                    <a:gd name="connsiteY0" fmla="*/ 1867305 h 1867305"/>
                    <a:gd name="connsiteX1" fmla="*/ 2320705 w 4641409"/>
                    <a:gd name="connsiteY1" fmla="*/ 0 h 1867305"/>
                    <a:gd name="connsiteX2" fmla="*/ 4641409 w 4641409"/>
                    <a:gd name="connsiteY2" fmla="*/ 1867305 h 1867305"/>
                    <a:gd name="connsiteX3" fmla="*/ 0 w 4641409"/>
                    <a:gd name="connsiteY3" fmla="*/ 1867305 h 1867305"/>
                    <a:gd name="connsiteX0" fmla="*/ 0 w 4641409"/>
                    <a:gd name="connsiteY0" fmla="*/ 1867305 h 1867305"/>
                    <a:gd name="connsiteX1" fmla="*/ 2320705 w 4641409"/>
                    <a:gd name="connsiteY1" fmla="*/ 0 h 1867305"/>
                    <a:gd name="connsiteX2" fmla="*/ 4641409 w 4641409"/>
                    <a:gd name="connsiteY2" fmla="*/ 1867305 h 1867305"/>
                    <a:gd name="connsiteX3" fmla="*/ 0 w 4641409"/>
                    <a:gd name="connsiteY3" fmla="*/ 1867305 h 1867305"/>
                    <a:gd name="connsiteX0" fmla="*/ 0 w 4641409"/>
                    <a:gd name="connsiteY0" fmla="*/ 1867305 h 1867305"/>
                    <a:gd name="connsiteX1" fmla="*/ 2320705 w 4641409"/>
                    <a:gd name="connsiteY1" fmla="*/ 0 h 1867305"/>
                    <a:gd name="connsiteX2" fmla="*/ 2770499 w 4641409"/>
                    <a:gd name="connsiteY2" fmla="*/ 380035 h 1867305"/>
                    <a:gd name="connsiteX3" fmla="*/ 4641409 w 4641409"/>
                    <a:gd name="connsiteY3" fmla="*/ 1867305 h 1867305"/>
                    <a:gd name="connsiteX4" fmla="*/ 0 w 4641409"/>
                    <a:gd name="connsiteY4" fmla="*/ 1867305 h 1867305"/>
                    <a:gd name="connsiteX0" fmla="*/ 0 w 4641409"/>
                    <a:gd name="connsiteY0" fmla="*/ 1867305 h 1867305"/>
                    <a:gd name="connsiteX1" fmla="*/ 2320705 w 4641409"/>
                    <a:gd name="connsiteY1" fmla="*/ 0 h 1867305"/>
                    <a:gd name="connsiteX2" fmla="*/ 2594652 w 4641409"/>
                    <a:gd name="connsiteY2" fmla="*/ 508989 h 1867305"/>
                    <a:gd name="connsiteX3" fmla="*/ 4641409 w 4641409"/>
                    <a:gd name="connsiteY3" fmla="*/ 1867305 h 1867305"/>
                    <a:gd name="connsiteX4" fmla="*/ 0 w 4641409"/>
                    <a:gd name="connsiteY4" fmla="*/ 1867305 h 1867305"/>
                    <a:gd name="connsiteX0" fmla="*/ 0 w 4641409"/>
                    <a:gd name="connsiteY0" fmla="*/ 1867305 h 1867305"/>
                    <a:gd name="connsiteX1" fmla="*/ 2320705 w 4641409"/>
                    <a:gd name="connsiteY1" fmla="*/ 0 h 1867305"/>
                    <a:gd name="connsiteX2" fmla="*/ 2594652 w 4641409"/>
                    <a:gd name="connsiteY2" fmla="*/ 508989 h 1867305"/>
                    <a:gd name="connsiteX3" fmla="*/ 4641409 w 4641409"/>
                    <a:gd name="connsiteY3" fmla="*/ 1867305 h 1867305"/>
                    <a:gd name="connsiteX4" fmla="*/ 0 w 4641409"/>
                    <a:gd name="connsiteY4" fmla="*/ 1867305 h 1867305"/>
                    <a:gd name="connsiteX0" fmla="*/ 0 w 4725949"/>
                    <a:gd name="connsiteY0" fmla="*/ 1867305 h 1867305"/>
                    <a:gd name="connsiteX1" fmla="*/ 2320705 w 4725949"/>
                    <a:gd name="connsiteY1" fmla="*/ 0 h 1867305"/>
                    <a:gd name="connsiteX2" fmla="*/ 2594652 w 4725949"/>
                    <a:gd name="connsiteY2" fmla="*/ 508989 h 1867305"/>
                    <a:gd name="connsiteX3" fmla="*/ 2969791 w 4725949"/>
                    <a:gd name="connsiteY3" fmla="*/ 743450 h 1867305"/>
                    <a:gd name="connsiteX4" fmla="*/ 4641409 w 4725949"/>
                    <a:gd name="connsiteY4" fmla="*/ 1867305 h 1867305"/>
                    <a:gd name="connsiteX5" fmla="*/ 0 w 4725949"/>
                    <a:gd name="connsiteY5" fmla="*/ 1867305 h 1867305"/>
                    <a:gd name="connsiteX0" fmla="*/ 0 w 4728269"/>
                    <a:gd name="connsiteY0" fmla="*/ 1867305 h 1867305"/>
                    <a:gd name="connsiteX1" fmla="*/ 2320705 w 4728269"/>
                    <a:gd name="connsiteY1" fmla="*/ 0 h 1867305"/>
                    <a:gd name="connsiteX2" fmla="*/ 2594652 w 4728269"/>
                    <a:gd name="connsiteY2" fmla="*/ 508989 h 1867305"/>
                    <a:gd name="connsiteX3" fmla="*/ 3028406 w 4728269"/>
                    <a:gd name="connsiteY3" fmla="*/ 673112 h 1867305"/>
                    <a:gd name="connsiteX4" fmla="*/ 4641409 w 4728269"/>
                    <a:gd name="connsiteY4" fmla="*/ 1867305 h 1867305"/>
                    <a:gd name="connsiteX5" fmla="*/ 0 w 4728269"/>
                    <a:gd name="connsiteY5" fmla="*/ 1867305 h 1867305"/>
                    <a:gd name="connsiteX0" fmla="*/ 0 w 4641409"/>
                    <a:gd name="connsiteY0" fmla="*/ 1867305 h 1867305"/>
                    <a:gd name="connsiteX1" fmla="*/ 2320705 w 4641409"/>
                    <a:gd name="connsiteY1" fmla="*/ 0 h 1867305"/>
                    <a:gd name="connsiteX2" fmla="*/ 2594652 w 4641409"/>
                    <a:gd name="connsiteY2" fmla="*/ 508989 h 1867305"/>
                    <a:gd name="connsiteX3" fmla="*/ 3028406 w 4641409"/>
                    <a:gd name="connsiteY3" fmla="*/ 673112 h 1867305"/>
                    <a:gd name="connsiteX4" fmla="*/ 4641409 w 4641409"/>
                    <a:gd name="connsiteY4" fmla="*/ 1867305 h 1867305"/>
                    <a:gd name="connsiteX5" fmla="*/ 0 w 4641409"/>
                    <a:gd name="connsiteY5" fmla="*/ 1867305 h 1867305"/>
                    <a:gd name="connsiteX0" fmla="*/ 0 w 4641409"/>
                    <a:gd name="connsiteY0" fmla="*/ 1714905 h 1714905"/>
                    <a:gd name="connsiteX1" fmla="*/ 2109689 w 4641409"/>
                    <a:gd name="connsiteY1" fmla="*/ 0 h 1714905"/>
                    <a:gd name="connsiteX2" fmla="*/ 2594652 w 4641409"/>
                    <a:gd name="connsiteY2" fmla="*/ 356589 h 1714905"/>
                    <a:gd name="connsiteX3" fmla="*/ 3028406 w 4641409"/>
                    <a:gd name="connsiteY3" fmla="*/ 520712 h 1714905"/>
                    <a:gd name="connsiteX4" fmla="*/ 4641409 w 4641409"/>
                    <a:gd name="connsiteY4" fmla="*/ 1714905 h 1714905"/>
                    <a:gd name="connsiteX5" fmla="*/ 0 w 4641409"/>
                    <a:gd name="connsiteY5" fmla="*/ 1714905 h 1714905"/>
                    <a:gd name="connsiteX0" fmla="*/ 99084 w 4740493"/>
                    <a:gd name="connsiteY0" fmla="*/ 1714905 h 1714905"/>
                    <a:gd name="connsiteX1" fmla="*/ 1615213 w 4740493"/>
                    <a:gd name="connsiteY1" fmla="*/ 555881 h 1714905"/>
                    <a:gd name="connsiteX2" fmla="*/ 2208773 w 4740493"/>
                    <a:gd name="connsiteY2" fmla="*/ 0 h 1714905"/>
                    <a:gd name="connsiteX3" fmla="*/ 2693736 w 4740493"/>
                    <a:gd name="connsiteY3" fmla="*/ 356589 h 1714905"/>
                    <a:gd name="connsiteX4" fmla="*/ 3127490 w 4740493"/>
                    <a:gd name="connsiteY4" fmla="*/ 520712 h 1714905"/>
                    <a:gd name="connsiteX5" fmla="*/ 4740493 w 4740493"/>
                    <a:gd name="connsiteY5" fmla="*/ 1714905 h 1714905"/>
                    <a:gd name="connsiteX6" fmla="*/ 99084 w 4740493"/>
                    <a:gd name="connsiteY6" fmla="*/ 1714905 h 1714905"/>
                    <a:gd name="connsiteX0" fmla="*/ 99646 w 4741055"/>
                    <a:gd name="connsiteY0" fmla="*/ 1714905 h 1714905"/>
                    <a:gd name="connsiteX1" fmla="*/ 1604052 w 4741055"/>
                    <a:gd name="connsiteY1" fmla="*/ 544158 h 1714905"/>
                    <a:gd name="connsiteX2" fmla="*/ 2209335 w 4741055"/>
                    <a:gd name="connsiteY2" fmla="*/ 0 h 1714905"/>
                    <a:gd name="connsiteX3" fmla="*/ 2694298 w 4741055"/>
                    <a:gd name="connsiteY3" fmla="*/ 356589 h 1714905"/>
                    <a:gd name="connsiteX4" fmla="*/ 3128052 w 4741055"/>
                    <a:gd name="connsiteY4" fmla="*/ 520712 h 1714905"/>
                    <a:gd name="connsiteX5" fmla="*/ 4741055 w 4741055"/>
                    <a:gd name="connsiteY5" fmla="*/ 1714905 h 1714905"/>
                    <a:gd name="connsiteX6" fmla="*/ 99646 w 4741055"/>
                    <a:gd name="connsiteY6" fmla="*/ 1714905 h 1714905"/>
                    <a:gd name="connsiteX0" fmla="*/ 99646 w 4741055"/>
                    <a:gd name="connsiteY0" fmla="*/ 1714905 h 1714905"/>
                    <a:gd name="connsiteX1" fmla="*/ 1604052 w 4741055"/>
                    <a:gd name="connsiteY1" fmla="*/ 544158 h 1714905"/>
                    <a:gd name="connsiteX2" fmla="*/ 2209335 w 4741055"/>
                    <a:gd name="connsiteY2" fmla="*/ 0 h 1714905"/>
                    <a:gd name="connsiteX3" fmla="*/ 2694298 w 4741055"/>
                    <a:gd name="connsiteY3" fmla="*/ 356589 h 1714905"/>
                    <a:gd name="connsiteX4" fmla="*/ 3128052 w 4741055"/>
                    <a:gd name="connsiteY4" fmla="*/ 520712 h 1714905"/>
                    <a:gd name="connsiteX5" fmla="*/ 4741055 w 4741055"/>
                    <a:gd name="connsiteY5" fmla="*/ 1714905 h 1714905"/>
                    <a:gd name="connsiteX6" fmla="*/ 99646 w 4741055"/>
                    <a:gd name="connsiteY6" fmla="*/ 1714905 h 1714905"/>
                    <a:gd name="connsiteX0" fmla="*/ 102405 w 4743814"/>
                    <a:gd name="connsiteY0" fmla="*/ 1714905 h 1714905"/>
                    <a:gd name="connsiteX1" fmla="*/ 1606811 w 4743814"/>
                    <a:gd name="connsiteY1" fmla="*/ 544158 h 1714905"/>
                    <a:gd name="connsiteX2" fmla="*/ 2212094 w 4743814"/>
                    <a:gd name="connsiteY2" fmla="*/ 0 h 1714905"/>
                    <a:gd name="connsiteX3" fmla="*/ 2697057 w 4743814"/>
                    <a:gd name="connsiteY3" fmla="*/ 356589 h 1714905"/>
                    <a:gd name="connsiteX4" fmla="*/ 3130811 w 4743814"/>
                    <a:gd name="connsiteY4" fmla="*/ 520712 h 1714905"/>
                    <a:gd name="connsiteX5" fmla="*/ 4743814 w 4743814"/>
                    <a:gd name="connsiteY5" fmla="*/ 1714905 h 1714905"/>
                    <a:gd name="connsiteX6" fmla="*/ 102405 w 4743814"/>
                    <a:gd name="connsiteY6" fmla="*/ 1714905 h 1714905"/>
                    <a:gd name="connsiteX0" fmla="*/ 0 w 4641409"/>
                    <a:gd name="connsiteY0" fmla="*/ 1714905 h 1714905"/>
                    <a:gd name="connsiteX1" fmla="*/ 1504406 w 4641409"/>
                    <a:gd name="connsiteY1" fmla="*/ 544158 h 1714905"/>
                    <a:gd name="connsiteX2" fmla="*/ 2109689 w 4641409"/>
                    <a:gd name="connsiteY2" fmla="*/ 0 h 1714905"/>
                    <a:gd name="connsiteX3" fmla="*/ 2594652 w 4641409"/>
                    <a:gd name="connsiteY3" fmla="*/ 356589 h 1714905"/>
                    <a:gd name="connsiteX4" fmla="*/ 3028406 w 4641409"/>
                    <a:gd name="connsiteY4" fmla="*/ 520712 h 1714905"/>
                    <a:gd name="connsiteX5" fmla="*/ 4641409 w 4641409"/>
                    <a:gd name="connsiteY5" fmla="*/ 1714905 h 1714905"/>
                    <a:gd name="connsiteX6" fmla="*/ 0 w 4641409"/>
                    <a:gd name="connsiteY6" fmla="*/ 1714905 h 1714905"/>
                    <a:gd name="connsiteX0" fmla="*/ 165371 w 4806780"/>
                    <a:gd name="connsiteY0" fmla="*/ 1714905 h 1714905"/>
                    <a:gd name="connsiteX1" fmla="*/ 1095346 w 4806780"/>
                    <a:gd name="connsiteY1" fmla="*/ 966189 h 1714905"/>
                    <a:gd name="connsiteX2" fmla="*/ 1669777 w 4806780"/>
                    <a:gd name="connsiteY2" fmla="*/ 544158 h 1714905"/>
                    <a:gd name="connsiteX3" fmla="*/ 2275060 w 4806780"/>
                    <a:gd name="connsiteY3" fmla="*/ 0 h 1714905"/>
                    <a:gd name="connsiteX4" fmla="*/ 2760023 w 4806780"/>
                    <a:gd name="connsiteY4" fmla="*/ 356589 h 1714905"/>
                    <a:gd name="connsiteX5" fmla="*/ 3193777 w 4806780"/>
                    <a:gd name="connsiteY5" fmla="*/ 520712 h 1714905"/>
                    <a:gd name="connsiteX6" fmla="*/ 4806780 w 4806780"/>
                    <a:gd name="connsiteY6" fmla="*/ 1714905 h 1714905"/>
                    <a:gd name="connsiteX7" fmla="*/ 165371 w 4806780"/>
                    <a:gd name="connsiteY7" fmla="*/ 1714905 h 1714905"/>
                    <a:gd name="connsiteX0" fmla="*/ 0 w 4641409"/>
                    <a:gd name="connsiteY0" fmla="*/ 1714905 h 1714905"/>
                    <a:gd name="connsiteX1" fmla="*/ 929975 w 4641409"/>
                    <a:gd name="connsiteY1" fmla="*/ 966189 h 1714905"/>
                    <a:gd name="connsiteX2" fmla="*/ 1504406 w 4641409"/>
                    <a:gd name="connsiteY2" fmla="*/ 544158 h 1714905"/>
                    <a:gd name="connsiteX3" fmla="*/ 2109689 w 4641409"/>
                    <a:gd name="connsiteY3" fmla="*/ 0 h 1714905"/>
                    <a:gd name="connsiteX4" fmla="*/ 2594652 w 4641409"/>
                    <a:gd name="connsiteY4" fmla="*/ 356589 h 1714905"/>
                    <a:gd name="connsiteX5" fmla="*/ 3028406 w 4641409"/>
                    <a:gd name="connsiteY5" fmla="*/ 520712 h 1714905"/>
                    <a:gd name="connsiteX6" fmla="*/ 4641409 w 4641409"/>
                    <a:gd name="connsiteY6" fmla="*/ 1714905 h 1714905"/>
                    <a:gd name="connsiteX7" fmla="*/ 0 w 4641409"/>
                    <a:gd name="connsiteY7" fmla="*/ 1714905 h 1714905"/>
                    <a:gd name="connsiteX0" fmla="*/ 0 w 4641409"/>
                    <a:gd name="connsiteY0" fmla="*/ 1714905 h 1714905"/>
                    <a:gd name="connsiteX1" fmla="*/ 847914 w 4641409"/>
                    <a:gd name="connsiteY1" fmla="*/ 942742 h 1714905"/>
                    <a:gd name="connsiteX2" fmla="*/ 1504406 w 4641409"/>
                    <a:gd name="connsiteY2" fmla="*/ 544158 h 1714905"/>
                    <a:gd name="connsiteX3" fmla="*/ 2109689 w 4641409"/>
                    <a:gd name="connsiteY3" fmla="*/ 0 h 1714905"/>
                    <a:gd name="connsiteX4" fmla="*/ 2594652 w 4641409"/>
                    <a:gd name="connsiteY4" fmla="*/ 356589 h 1714905"/>
                    <a:gd name="connsiteX5" fmla="*/ 3028406 w 4641409"/>
                    <a:gd name="connsiteY5" fmla="*/ 520712 h 1714905"/>
                    <a:gd name="connsiteX6" fmla="*/ 4641409 w 4641409"/>
                    <a:gd name="connsiteY6" fmla="*/ 1714905 h 1714905"/>
                    <a:gd name="connsiteX7" fmla="*/ 0 w 4641409"/>
                    <a:gd name="connsiteY7" fmla="*/ 1714905 h 1714905"/>
                    <a:gd name="connsiteX0" fmla="*/ 0 w 4641409"/>
                    <a:gd name="connsiteY0" fmla="*/ 1714905 h 1714905"/>
                    <a:gd name="connsiteX1" fmla="*/ 847914 w 4641409"/>
                    <a:gd name="connsiteY1" fmla="*/ 942742 h 1714905"/>
                    <a:gd name="connsiteX2" fmla="*/ 1504406 w 4641409"/>
                    <a:gd name="connsiteY2" fmla="*/ 544158 h 1714905"/>
                    <a:gd name="connsiteX3" fmla="*/ 2109689 w 4641409"/>
                    <a:gd name="connsiteY3" fmla="*/ 0 h 1714905"/>
                    <a:gd name="connsiteX4" fmla="*/ 2360743 w 4641409"/>
                    <a:gd name="connsiteY4" fmla="*/ 374243 h 1714905"/>
                    <a:gd name="connsiteX5" fmla="*/ 3028406 w 4641409"/>
                    <a:gd name="connsiteY5" fmla="*/ 520712 h 1714905"/>
                    <a:gd name="connsiteX6" fmla="*/ 4641409 w 4641409"/>
                    <a:gd name="connsiteY6" fmla="*/ 1714905 h 1714905"/>
                    <a:gd name="connsiteX7" fmla="*/ 0 w 4641409"/>
                    <a:gd name="connsiteY7" fmla="*/ 1714905 h 1714905"/>
                    <a:gd name="connsiteX0" fmla="*/ 0 w 4641409"/>
                    <a:gd name="connsiteY0" fmla="*/ 1714905 h 1714905"/>
                    <a:gd name="connsiteX1" fmla="*/ 847914 w 4641409"/>
                    <a:gd name="connsiteY1" fmla="*/ 942742 h 1714905"/>
                    <a:gd name="connsiteX2" fmla="*/ 1504406 w 4641409"/>
                    <a:gd name="connsiteY2" fmla="*/ 544158 h 1714905"/>
                    <a:gd name="connsiteX3" fmla="*/ 2109689 w 4641409"/>
                    <a:gd name="connsiteY3" fmla="*/ 0 h 1714905"/>
                    <a:gd name="connsiteX4" fmla="*/ 2360743 w 4641409"/>
                    <a:gd name="connsiteY4" fmla="*/ 374243 h 1714905"/>
                    <a:gd name="connsiteX5" fmla="*/ 3028406 w 4641409"/>
                    <a:gd name="connsiteY5" fmla="*/ 520712 h 1714905"/>
                    <a:gd name="connsiteX6" fmla="*/ 4641409 w 4641409"/>
                    <a:gd name="connsiteY6" fmla="*/ 1714905 h 1714905"/>
                    <a:gd name="connsiteX7" fmla="*/ 0 w 4641409"/>
                    <a:gd name="connsiteY7" fmla="*/ 1714905 h 1714905"/>
                    <a:gd name="connsiteX0" fmla="*/ 0 w 4641409"/>
                    <a:gd name="connsiteY0" fmla="*/ 1714905 h 1714905"/>
                    <a:gd name="connsiteX1" fmla="*/ 847914 w 4641409"/>
                    <a:gd name="connsiteY1" fmla="*/ 942742 h 1714905"/>
                    <a:gd name="connsiteX2" fmla="*/ 1504406 w 4641409"/>
                    <a:gd name="connsiteY2" fmla="*/ 544158 h 1714905"/>
                    <a:gd name="connsiteX3" fmla="*/ 2109689 w 4641409"/>
                    <a:gd name="connsiteY3" fmla="*/ 0 h 1714905"/>
                    <a:gd name="connsiteX4" fmla="*/ 2360743 w 4641409"/>
                    <a:gd name="connsiteY4" fmla="*/ 374243 h 1714905"/>
                    <a:gd name="connsiteX5" fmla="*/ 3028406 w 4641409"/>
                    <a:gd name="connsiteY5" fmla="*/ 520712 h 1714905"/>
                    <a:gd name="connsiteX6" fmla="*/ 4641409 w 4641409"/>
                    <a:gd name="connsiteY6" fmla="*/ 1714905 h 1714905"/>
                    <a:gd name="connsiteX7" fmla="*/ 0 w 4641409"/>
                    <a:gd name="connsiteY7" fmla="*/ 1714905 h 1714905"/>
                    <a:gd name="connsiteX0" fmla="*/ 0 w 4641409"/>
                    <a:gd name="connsiteY0" fmla="*/ 1714905 h 1714905"/>
                    <a:gd name="connsiteX1" fmla="*/ 847914 w 4641409"/>
                    <a:gd name="connsiteY1" fmla="*/ 942742 h 1714905"/>
                    <a:gd name="connsiteX2" fmla="*/ 1504406 w 4641409"/>
                    <a:gd name="connsiteY2" fmla="*/ 544158 h 1714905"/>
                    <a:gd name="connsiteX3" fmla="*/ 2109689 w 4641409"/>
                    <a:gd name="connsiteY3" fmla="*/ 0 h 1714905"/>
                    <a:gd name="connsiteX4" fmla="*/ 2360743 w 4641409"/>
                    <a:gd name="connsiteY4" fmla="*/ 374243 h 1714905"/>
                    <a:gd name="connsiteX5" fmla="*/ 2950437 w 4641409"/>
                    <a:gd name="connsiteY5" fmla="*/ 414791 h 1714905"/>
                    <a:gd name="connsiteX6" fmla="*/ 4641409 w 4641409"/>
                    <a:gd name="connsiteY6" fmla="*/ 1714905 h 1714905"/>
                    <a:gd name="connsiteX7" fmla="*/ 0 w 4641409"/>
                    <a:gd name="connsiteY7" fmla="*/ 1714905 h 1714905"/>
                    <a:gd name="connsiteX0" fmla="*/ 0 w 4641409"/>
                    <a:gd name="connsiteY0" fmla="*/ 1714905 h 1714905"/>
                    <a:gd name="connsiteX1" fmla="*/ 847914 w 4641409"/>
                    <a:gd name="connsiteY1" fmla="*/ 942742 h 1714905"/>
                    <a:gd name="connsiteX2" fmla="*/ 1504406 w 4641409"/>
                    <a:gd name="connsiteY2" fmla="*/ 544158 h 1714905"/>
                    <a:gd name="connsiteX3" fmla="*/ 2109689 w 4641409"/>
                    <a:gd name="connsiteY3" fmla="*/ 0 h 1714905"/>
                    <a:gd name="connsiteX4" fmla="*/ 2360743 w 4641409"/>
                    <a:gd name="connsiteY4" fmla="*/ 374243 h 1714905"/>
                    <a:gd name="connsiteX5" fmla="*/ 2950437 w 4641409"/>
                    <a:gd name="connsiteY5" fmla="*/ 414791 h 1714905"/>
                    <a:gd name="connsiteX6" fmla="*/ 4641409 w 4641409"/>
                    <a:gd name="connsiteY6" fmla="*/ 1714905 h 1714905"/>
                    <a:gd name="connsiteX7" fmla="*/ 0 w 4641409"/>
                    <a:gd name="connsiteY7" fmla="*/ 1714905 h 1714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641409" h="1714905">
                      <a:moveTo>
                        <a:pt x="0" y="1714905"/>
                      </a:moveTo>
                      <a:cubicBezTo>
                        <a:pt x="389613" y="1425996"/>
                        <a:pt x="597180" y="1137867"/>
                        <a:pt x="847914" y="942742"/>
                      </a:cubicBezTo>
                      <a:cubicBezTo>
                        <a:pt x="1098648" y="747618"/>
                        <a:pt x="1307787" y="705189"/>
                        <a:pt x="1504406" y="544158"/>
                      </a:cubicBezTo>
                      <a:cubicBezTo>
                        <a:pt x="1844297" y="188003"/>
                        <a:pt x="1929935" y="33215"/>
                        <a:pt x="2109689" y="0"/>
                      </a:cubicBezTo>
                      <a:lnTo>
                        <a:pt x="2360743" y="374243"/>
                      </a:lnTo>
                      <a:cubicBezTo>
                        <a:pt x="2468924" y="498151"/>
                        <a:pt x="2640498" y="488513"/>
                        <a:pt x="2950437" y="414791"/>
                      </a:cubicBezTo>
                      <a:cubicBezTo>
                        <a:pt x="3291563" y="641177"/>
                        <a:pt x="3987512" y="1281412"/>
                        <a:pt x="4641409" y="1714905"/>
                      </a:cubicBezTo>
                      <a:lnTo>
                        <a:pt x="0" y="1714905"/>
                      </a:lnTo>
                      <a:close/>
                    </a:path>
                  </a:pathLst>
                </a:custGeom>
                <a:solidFill>
                  <a:srgbClr val="33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สี่เหลี่ยมผืนผ้า 13"/>
                <p:cNvSpPr/>
                <p:nvPr/>
              </p:nvSpPr>
              <p:spPr>
                <a:xfrm rot="21308365">
                  <a:off x="2779809" y="1702323"/>
                  <a:ext cx="1584131" cy="1070814"/>
                </a:xfrm>
                <a:custGeom>
                  <a:avLst/>
                  <a:gdLst>
                    <a:gd name="connsiteX0" fmla="*/ 0 w 1595586"/>
                    <a:gd name="connsiteY0" fmla="*/ 0 h 936104"/>
                    <a:gd name="connsiteX1" fmla="*/ 1595586 w 1595586"/>
                    <a:gd name="connsiteY1" fmla="*/ 0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364663 w 1595586"/>
                    <a:gd name="connsiteY1" fmla="*/ 257907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97877 w 1595586"/>
                    <a:gd name="connsiteY3" fmla="*/ 385119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97877 w 1595586"/>
                    <a:gd name="connsiteY3" fmla="*/ 385119 h 936104"/>
                    <a:gd name="connsiteX4" fmla="*/ 0 w 1595586"/>
                    <a:gd name="connsiteY4" fmla="*/ 0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95586" h="936104">
                      <a:moveTo>
                        <a:pt x="0" y="0"/>
                      </a:moveTo>
                      <a:cubicBezTo>
                        <a:pt x="203616" y="93784"/>
                        <a:pt x="-26521" y="304800"/>
                        <a:pt x="610848" y="281353"/>
                      </a:cubicBezTo>
                      <a:lnTo>
                        <a:pt x="1595586" y="936104"/>
                      </a:lnTo>
                      <a:lnTo>
                        <a:pt x="597877" y="385119"/>
                      </a:lnTo>
                      <a:cubicBezTo>
                        <a:pt x="93785" y="330993"/>
                        <a:pt x="93784" y="159634"/>
                        <a:pt x="0" y="0"/>
                      </a:cubicBezTo>
                      <a:close/>
                    </a:path>
                  </a:pathLst>
                </a:custGeom>
                <a:solidFill>
                  <a:srgbClr val="99FF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สี่เหลี่ยมผืนผ้า 13"/>
                <p:cNvSpPr/>
                <p:nvPr/>
              </p:nvSpPr>
              <p:spPr>
                <a:xfrm rot="5896458">
                  <a:off x="1713082" y="1937754"/>
                  <a:ext cx="711100" cy="904912"/>
                </a:xfrm>
                <a:custGeom>
                  <a:avLst/>
                  <a:gdLst>
                    <a:gd name="connsiteX0" fmla="*/ 0 w 1595586"/>
                    <a:gd name="connsiteY0" fmla="*/ 0 h 936104"/>
                    <a:gd name="connsiteX1" fmla="*/ 1595586 w 1595586"/>
                    <a:gd name="connsiteY1" fmla="*/ 0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364663 w 1595586"/>
                    <a:gd name="connsiteY1" fmla="*/ 257907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97877 w 1595586"/>
                    <a:gd name="connsiteY3" fmla="*/ 385119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97877 w 1595586"/>
                    <a:gd name="connsiteY3" fmla="*/ 385119 h 936104"/>
                    <a:gd name="connsiteX4" fmla="*/ 0 w 1595586"/>
                    <a:gd name="connsiteY4" fmla="*/ 0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95586" h="936104">
                      <a:moveTo>
                        <a:pt x="0" y="0"/>
                      </a:moveTo>
                      <a:cubicBezTo>
                        <a:pt x="203616" y="93784"/>
                        <a:pt x="-26521" y="304800"/>
                        <a:pt x="610848" y="281353"/>
                      </a:cubicBezTo>
                      <a:lnTo>
                        <a:pt x="1595586" y="936104"/>
                      </a:lnTo>
                      <a:lnTo>
                        <a:pt x="597877" y="385119"/>
                      </a:lnTo>
                      <a:cubicBezTo>
                        <a:pt x="93785" y="330993"/>
                        <a:pt x="93784" y="159634"/>
                        <a:pt x="0" y="0"/>
                      </a:cubicBezTo>
                      <a:close/>
                    </a:path>
                  </a:pathLst>
                </a:custGeom>
                <a:solidFill>
                  <a:srgbClr val="99FF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สี่เหลี่ยมผืนผ้า 13"/>
                <p:cNvSpPr/>
                <p:nvPr/>
              </p:nvSpPr>
              <p:spPr>
                <a:xfrm rot="20442833">
                  <a:off x="2838221" y="2318044"/>
                  <a:ext cx="1030680" cy="419275"/>
                </a:xfrm>
                <a:custGeom>
                  <a:avLst/>
                  <a:gdLst>
                    <a:gd name="connsiteX0" fmla="*/ 0 w 1595586"/>
                    <a:gd name="connsiteY0" fmla="*/ 0 h 936104"/>
                    <a:gd name="connsiteX1" fmla="*/ 1595586 w 1595586"/>
                    <a:gd name="connsiteY1" fmla="*/ 0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364663 w 1595586"/>
                    <a:gd name="connsiteY1" fmla="*/ 257907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97877 w 1595586"/>
                    <a:gd name="connsiteY3" fmla="*/ 385119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97877 w 1595586"/>
                    <a:gd name="connsiteY3" fmla="*/ 385119 h 936104"/>
                    <a:gd name="connsiteX4" fmla="*/ 0 w 1595586"/>
                    <a:gd name="connsiteY4" fmla="*/ 0 h 936104"/>
                    <a:gd name="connsiteX0" fmla="*/ 0 w 1813643"/>
                    <a:gd name="connsiteY0" fmla="*/ -1 h 747657"/>
                    <a:gd name="connsiteX1" fmla="*/ 828905 w 1813643"/>
                    <a:gd name="connsiteY1" fmla="*/ 92906 h 747657"/>
                    <a:gd name="connsiteX2" fmla="*/ 1813643 w 1813643"/>
                    <a:gd name="connsiteY2" fmla="*/ 747657 h 747657"/>
                    <a:gd name="connsiteX3" fmla="*/ 815934 w 1813643"/>
                    <a:gd name="connsiteY3" fmla="*/ 196672 h 747657"/>
                    <a:gd name="connsiteX4" fmla="*/ 0 w 1813643"/>
                    <a:gd name="connsiteY4" fmla="*/ -1 h 74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3643" h="747657">
                      <a:moveTo>
                        <a:pt x="0" y="-1"/>
                      </a:moveTo>
                      <a:cubicBezTo>
                        <a:pt x="203616" y="93783"/>
                        <a:pt x="191536" y="116353"/>
                        <a:pt x="828905" y="92906"/>
                      </a:cubicBezTo>
                      <a:lnTo>
                        <a:pt x="1813643" y="747657"/>
                      </a:lnTo>
                      <a:lnTo>
                        <a:pt x="815934" y="196672"/>
                      </a:lnTo>
                      <a:cubicBezTo>
                        <a:pt x="311842" y="142546"/>
                        <a:pt x="93784" y="159633"/>
                        <a:pt x="0" y="-1"/>
                      </a:cubicBezTo>
                      <a:close/>
                    </a:path>
                  </a:pathLst>
                </a:custGeom>
                <a:solidFill>
                  <a:srgbClr val="99FF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" name="กลุ่ม 9"/>
              <p:cNvGrpSpPr/>
              <p:nvPr/>
            </p:nvGrpSpPr>
            <p:grpSpPr>
              <a:xfrm>
                <a:off x="81213" y="918714"/>
                <a:ext cx="338051" cy="488293"/>
                <a:chOff x="110556" y="1763688"/>
                <a:chExt cx="2746943" cy="4024048"/>
              </a:xfrm>
            </p:grpSpPr>
            <p:sp>
              <p:nvSpPr>
                <p:cNvPr id="9" name="ดาว 6 แฉก 8"/>
                <p:cNvSpPr/>
                <p:nvPr/>
              </p:nvSpPr>
              <p:spPr>
                <a:xfrm>
                  <a:off x="110556" y="1763688"/>
                  <a:ext cx="2746943" cy="2880320"/>
                </a:xfrm>
                <a:custGeom>
                  <a:avLst/>
                  <a:gdLst>
                    <a:gd name="connsiteX0" fmla="*/ 1 w 3312368"/>
                    <a:gd name="connsiteY0" fmla="*/ 828092 h 3312368"/>
                    <a:gd name="connsiteX1" fmla="*/ 1104114 w 3312368"/>
                    <a:gd name="connsiteY1" fmla="*/ 828078 h 3312368"/>
                    <a:gd name="connsiteX2" fmla="*/ 1656184 w 3312368"/>
                    <a:gd name="connsiteY2" fmla="*/ 0 h 3312368"/>
                    <a:gd name="connsiteX3" fmla="*/ 2208254 w 3312368"/>
                    <a:gd name="connsiteY3" fmla="*/ 828078 h 3312368"/>
                    <a:gd name="connsiteX4" fmla="*/ 3312367 w 3312368"/>
                    <a:gd name="connsiteY4" fmla="*/ 828092 h 3312368"/>
                    <a:gd name="connsiteX5" fmla="*/ 2760325 w 3312368"/>
                    <a:gd name="connsiteY5" fmla="*/ 1656184 h 3312368"/>
                    <a:gd name="connsiteX6" fmla="*/ 3312367 w 3312368"/>
                    <a:gd name="connsiteY6" fmla="*/ 2484276 h 3312368"/>
                    <a:gd name="connsiteX7" fmla="*/ 2208254 w 3312368"/>
                    <a:gd name="connsiteY7" fmla="*/ 2484290 h 3312368"/>
                    <a:gd name="connsiteX8" fmla="*/ 1656184 w 3312368"/>
                    <a:gd name="connsiteY8" fmla="*/ 3312368 h 3312368"/>
                    <a:gd name="connsiteX9" fmla="*/ 1104114 w 3312368"/>
                    <a:gd name="connsiteY9" fmla="*/ 2484290 h 3312368"/>
                    <a:gd name="connsiteX10" fmla="*/ 1 w 3312368"/>
                    <a:gd name="connsiteY10" fmla="*/ 2484276 h 3312368"/>
                    <a:gd name="connsiteX11" fmla="*/ 552043 w 3312368"/>
                    <a:gd name="connsiteY11" fmla="*/ 1656184 h 3312368"/>
                    <a:gd name="connsiteX12" fmla="*/ 1 w 3312368"/>
                    <a:gd name="connsiteY12" fmla="*/ 828092 h 3312368"/>
                    <a:gd name="connsiteX0" fmla="*/ 0 w 3312366"/>
                    <a:gd name="connsiteY0" fmla="*/ 828092 h 3312368"/>
                    <a:gd name="connsiteX1" fmla="*/ 658637 w 3312366"/>
                    <a:gd name="connsiteY1" fmla="*/ 488109 h 3312368"/>
                    <a:gd name="connsiteX2" fmla="*/ 1656183 w 3312366"/>
                    <a:gd name="connsiteY2" fmla="*/ 0 h 3312368"/>
                    <a:gd name="connsiteX3" fmla="*/ 2208253 w 3312366"/>
                    <a:gd name="connsiteY3" fmla="*/ 828078 h 3312368"/>
                    <a:gd name="connsiteX4" fmla="*/ 3312366 w 3312366"/>
                    <a:gd name="connsiteY4" fmla="*/ 828092 h 3312368"/>
                    <a:gd name="connsiteX5" fmla="*/ 2760324 w 3312366"/>
                    <a:gd name="connsiteY5" fmla="*/ 1656184 h 3312368"/>
                    <a:gd name="connsiteX6" fmla="*/ 3312366 w 3312366"/>
                    <a:gd name="connsiteY6" fmla="*/ 2484276 h 3312368"/>
                    <a:gd name="connsiteX7" fmla="*/ 2208253 w 3312366"/>
                    <a:gd name="connsiteY7" fmla="*/ 2484290 h 3312368"/>
                    <a:gd name="connsiteX8" fmla="*/ 1656183 w 3312366"/>
                    <a:gd name="connsiteY8" fmla="*/ 3312368 h 3312368"/>
                    <a:gd name="connsiteX9" fmla="*/ 1104113 w 3312366"/>
                    <a:gd name="connsiteY9" fmla="*/ 2484290 h 3312368"/>
                    <a:gd name="connsiteX10" fmla="*/ 0 w 3312366"/>
                    <a:gd name="connsiteY10" fmla="*/ 2484276 h 3312368"/>
                    <a:gd name="connsiteX11" fmla="*/ 552042 w 3312366"/>
                    <a:gd name="connsiteY11" fmla="*/ 1656184 h 3312368"/>
                    <a:gd name="connsiteX12" fmla="*/ 0 w 3312366"/>
                    <a:gd name="connsiteY12" fmla="*/ 828092 h 3312368"/>
                    <a:gd name="connsiteX0" fmla="*/ 0 w 3312366"/>
                    <a:gd name="connsiteY0" fmla="*/ 828092 h 3312368"/>
                    <a:gd name="connsiteX1" fmla="*/ 538671 w 3312366"/>
                    <a:gd name="connsiteY1" fmla="*/ 838835 h 3312368"/>
                    <a:gd name="connsiteX2" fmla="*/ 658637 w 3312366"/>
                    <a:gd name="connsiteY2" fmla="*/ 488109 h 3312368"/>
                    <a:gd name="connsiteX3" fmla="*/ 1656183 w 3312366"/>
                    <a:gd name="connsiteY3" fmla="*/ 0 h 3312368"/>
                    <a:gd name="connsiteX4" fmla="*/ 2208253 w 3312366"/>
                    <a:gd name="connsiteY4" fmla="*/ 828078 h 3312368"/>
                    <a:gd name="connsiteX5" fmla="*/ 3312366 w 3312366"/>
                    <a:gd name="connsiteY5" fmla="*/ 828092 h 3312368"/>
                    <a:gd name="connsiteX6" fmla="*/ 2760324 w 3312366"/>
                    <a:gd name="connsiteY6" fmla="*/ 1656184 h 3312368"/>
                    <a:gd name="connsiteX7" fmla="*/ 3312366 w 3312366"/>
                    <a:gd name="connsiteY7" fmla="*/ 2484276 h 3312368"/>
                    <a:gd name="connsiteX8" fmla="*/ 2208253 w 3312366"/>
                    <a:gd name="connsiteY8" fmla="*/ 2484290 h 3312368"/>
                    <a:gd name="connsiteX9" fmla="*/ 1656183 w 3312366"/>
                    <a:gd name="connsiteY9" fmla="*/ 3312368 h 3312368"/>
                    <a:gd name="connsiteX10" fmla="*/ 1104113 w 3312366"/>
                    <a:gd name="connsiteY10" fmla="*/ 2484290 h 3312368"/>
                    <a:gd name="connsiteX11" fmla="*/ 0 w 3312366"/>
                    <a:gd name="connsiteY11" fmla="*/ 2484276 h 3312368"/>
                    <a:gd name="connsiteX12" fmla="*/ 552042 w 3312366"/>
                    <a:gd name="connsiteY12" fmla="*/ 1656184 h 3312368"/>
                    <a:gd name="connsiteX13" fmla="*/ 0 w 3312366"/>
                    <a:gd name="connsiteY13" fmla="*/ 828092 h 3312368"/>
                    <a:gd name="connsiteX0" fmla="*/ 0 w 3312366"/>
                    <a:gd name="connsiteY0" fmla="*/ 828092 h 3312368"/>
                    <a:gd name="connsiteX1" fmla="*/ 538671 w 3312366"/>
                    <a:gd name="connsiteY1" fmla="*/ 838835 h 3312368"/>
                    <a:gd name="connsiteX2" fmla="*/ 658637 w 3312366"/>
                    <a:gd name="connsiteY2" fmla="*/ 488109 h 3312368"/>
                    <a:gd name="connsiteX3" fmla="*/ 1656183 w 3312366"/>
                    <a:gd name="connsiteY3" fmla="*/ 0 h 3312368"/>
                    <a:gd name="connsiteX4" fmla="*/ 2208253 w 3312366"/>
                    <a:gd name="connsiteY4" fmla="*/ 828078 h 3312368"/>
                    <a:gd name="connsiteX5" fmla="*/ 3312366 w 3312366"/>
                    <a:gd name="connsiteY5" fmla="*/ 828092 h 3312368"/>
                    <a:gd name="connsiteX6" fmla="*/ 2760324 w 3312366"/>
                    <a:gd name="connsiteY6" fmla="*/ 1656184 h 3312368"/>
                    <a:gd name="connsiteX7" fmla="*/ 3312366 w 3312366"/>
                    <a:gd name="connsiteY7" fmla="*/ 2484276 h 3312368"/>
                    <a:gd name="connsiteX8" fmla="*/ 2208253 w 3312366"/>
                    <a:gd name="connsiteY8" fmla="*/ 2484290 h 3312368"/>
                    <a:gd name="connsiteX9" fmla="*/ 1656183 w 3312366"/>
                    <a:gd name="connsiteY9" fmla="*/ 3312368 h 3312368"/>
                    <a:gd name="connsiteX10" fmla="*/ 1104113 w 3312366"/>
                    <a:gd name="connsiteY10" fmla="*/ 2484290 h 3312368"/>
                    <a:gd name="connsiteX11" fmla="*/ 0 w 3312366"/>
                    <a:gd name="connsiteY11" fmla="*/ 2484276 h 3312368"/>
                    <a:gd name="connsiteX12" fmla="*/ 552042 w 3312366"/>
                    <a:gd name="connsiteY12" fmla="*/ 1656184 h 3312368"/>
                    <a:gd name="connsiteX13" fmla="*/ 0 w 3312366"/>
                    <a:gd name="connsiteY13" fmla="*/ 828092 h 3312368"/>
                    <a:gd name="connsiteX0" fmla="*/ 0 w 3312366"/>
                    <a:gd name="connsiteY0" fmla="*/ 828092 h 3312368"/>
                    <a:gd name="connsiteX1" fmla="*/ 538671 w 3312366"/>
                    <a:gd name="connsiteY1" fmla="*/ 838835 h 3312368"/>
                    <a:gd name="connsiteX2" fmla="*/ 658637 w 3312366"/>
                    <a:gd name="connsiteY2" fmla="*/ 488109 h 3312368"/>
                    <a:gd name="connsiteX3" fmla="*/ 1656183 w 3312366"/>
                    <a:gd name="connsiteY3" fmla="*/ 0 h 3312368"/>
                    <a:gd name="connsiteX4" fmla="*/ 2208253 w 3312366"/>
                    <a:gd name="connsiteY4" fmla="*/ 828078 h 3312368"/>
                    <a:gd name="connsiteX5" fmla="*/ 3312366 w 3312366"/>
                    <a:gd name="connsiteY5" fmla="*/ 828092 h 3312368"/>
                    <a:gd name="connsiteX6" fmla="*/ 2760324 w 3312366"/>
                    <a:gd name="connsiteY6" fmla="*/ 1656184 h 3312368"/>
                    <a:gd name="connsiteX7" fmla="*/ 3312366 w 3312366"/>
                    <a:gd name="connsiteY7" fmla="*/ 2484276 h 3312368"/>
                    <a:gd name="connsiteX8" fmla="*/ 2208253 w 3312366"/>
                    <a:gd name="connsiteY8" fmla="*/ 2484290 h 3312368"/>
                    <a:gd name="connsiteX9" fmla="*/ 1656183 w 3312366"/>
                    <a:gd name="connsiteY9" fmla="*/ 3312368 h 3312368"/>
                    <a:gd name="connsiteX10" fmla="*/ 1104113 w 3312366"/>
                    <a:gd name="connsiteY10" fmla="*/ 2484290 h 3312368"/>
                    <a:gd name="connsiteX11" fmla="*/ 0 w 3312366"/>
                    <a:gd name="connsiteY11" fmla="*/ 2484276 h 3312368"/>
                    <a:gd name="connsiteX12" fmla="*/ 552042 w 3312366"/>
                    <a:gd name="connsiteY12" fmla="*/ 1656184 h 3312368"/>
                    <a:gd name="connsiteX13" fmla="*/ 0 w 3312366"/>
                    <a:gd name="connsiteY13" fmla="*/ 828092 h 3312368"/>
                    <a:gd name="connsiteX0" fmla="*/ 52310 w 3364676"/>
                    <a:gd name="connsiteY0" fmla="*/ 828092 h 3312368"/>
                    <a:gd name="connsiteX1" fmla="*/ 590981 w 3364676"/>
                    <a:gd name="connsiteY1" fmla="*/ 838835 h 3312368"/>
                    <a:gd name="connsiteX2" fmla="*/ 710947 w 3364676"/>
                    <a:gd name="connsiteY2" fmla="*/ 488109 h 3312368"/>
                    <a:gd name="connsiteX3" fmla="*/ 1708493 w 3364676"/>
                    <a:gd name="connsiteY3" fmla="*/ 0 h 3312368"/>
                    <a:gd name="connsiteX4" fmla="*/ 2260563 w 3364676"/>
                    <a:gd name="connsiteY4" fmla="*/ 828078 h 3312368"/>
                    <a:gd name="connsiteX5" fmla="*/ 3364676 w 3364676"/>
                    <a:gd name="connsiteY5" fmla="*/ 828092 h 3312368"/>
                    <a:gd name="connsiteX6" fmla="*/ 2812634 w 3364676"/>
                    <a:gd name="connsiteY6" fmla="*/ 1656184 h 3312368"/>
                    <a:gd name="connsiteX7" fmla="*/ 3364676 w 3364676"/>
                    <a:gd name="connsiteY7" fmla="*/ 2484276 h 3312368"/>
                    <a:gd name="connsiteX8" fmla="*/ 2260563 w 3364676"/>
                    <a:gd name="connsiteY8" fmla="*/ 2484290 h 3312368"/>
                    <a:gd name="connsiteX9" fmla="*/ 1708493 w 3364676"/>
                    <a:gd name="connsiteY9" fmla="*/ 3312368 h 3312368"/>
                    <a:gd name="connsiteX10" fmla="*/ 1156423 w 3364676"/>
                    <a:gd name="connsiteY10" fmla="*/ 2484290 h 3312368"/>
                    <a:gd name="connsiteX11" fmla="*/ 52310 w 3364676"/>
                    <a:gd name="connsiteY11" fmla="*/ 2484276 h 3312368"/>
                    <a:gd name="connsiteX12" fmla="*/ 604352 w 3364676"/>
                    <a:gd name="connsiteY12" fmla="*/ 1656184 h 3312368"/>
                    <a:gd name="connsiteX13" fmla="*/ 52310 w 3364676"/>
                    <a:gd name="connsiteY13" fmla="*/ 828092 h 3312368"/>
                    <a:gd name="connsiteX0" fmla="*/ 52310 w 3364676"/>
                    <a:gd name="connsiteY0" fmla="*/ 828092 h 3312368"/>
                    <a:gd name="connsiteX1" fmla="*/ 590981 w 3364676"/>
                    <a:gd name="connsiteY1" fmla="*/ 838835 h 3312368"/>
                    <a:gd name="connsiteX2" fmla="*/ 710947 w 3364676"/>
                    <a:gd name="connsiteY2" fmla="*/ 488109 h 3312368"/>
                    <a:gd name="connsiteX3" fmla="*/ 1708493 w 3364676"/>
                    <a:gd name="connsiteY3" fmla="*/ 0 h 3312368"/>
                    <a:gd name="connsiteX4" fmla="*/ 2260563 w 3364676"/>
                    <a:gd name="connsiteY4" fmla="*/ 828078 h 3312368"/>
                    <a:gd name="connsiteX5" fmla="*/ 3364676 w 3364676"/>
                    <a:gd name="connsiteY5" fmla="*/ 828092 h 3312368"/>
                    <a:gd name="connsiteX6" fmla="*/ 2812634 w 3364676"/>
                    <a:gd name="connsiteY6" fmla="*/ 1656184 h 3312368"/>
                    <a:gd name="connsiteX7" fmla="*/ 3364676 w 3364676"/>
                    <a:gd name="connsiteY7" fmla="*/ 2484276 h 3312368"/>
                    <a:gd name="connsiteX8" fmla="*/ 2260563 w 3364676"/>
                    <a:gd name="connsiteY8" fmla="*/ 2484290 h 3312368"/>
                    <a:gd name="connsiteX9" fmla="*/ 1708493 w 3364676"/>
                    <a:gd name="connsiteY9" fmla="*/ 3312368 h 3312368"/>
                    <a:gd name="connsiteX10" fmla="*/ 1156423 w 3364676"/>
                    <a:gd name="connsiteY10" fmla="*/ 2484290 h 3312368"/>
                    <a:gd name="connsiteX11" fmla="*/ 52310 w 3364676"/>
                    <a:gd name="connsiteY11" fmla="*/ 2484276 h 3312368"/>
                    <a:gd name="connsiteX12" fmla="*/ 604352 w 3364676"/>
                    <a:gd name="connsiteY12" fmla="*/ 1656184 h 3312368"/>
                    <a:gd name="connsiteX13" fmla="*/ 52310 w 3364676"/>
                    <a:gd name="connsiteY13" fmla="*/ 828092 h 3312368"/>
                    <a:gd name="connsiteX0" fmla="*/ 52310 w 3364676"/>
                    <a:gd name="connsiteY0" fmla="*/ 828092 h 3312368"/>
                    <a:gd name="connsiteX1" fmla="*/ 590981 w 3364676"/>
                    <a:gd name="connsiteY1" fmla="*/ 838835 h 3312368"/>
                    <a:gd name="connsiteX2" fmla="*/ 710947 w 3364676"/>
                    <a:gd name="connsiteY2" fmla="*/ 488109 h 3312368"/>
                    <a:gd name="connsiteX3" fmla="*/ 1708493 w 3364676"/>
                    <a:gd name="connsiteY3" fmla="*/ 0 h 3312368"/>
                    <a:gd name="connsiteX4" fmla="*/ 2260563 w 3364676"/>
                    <a:gd name="connsiteY4" fmla="*/ 828078 h 3312368"/>
                    <a:gd name="connsiteX5" fmla="*/ 3364676 w 3364676"/>
                    <a:gd name="connsiteY5" fmla="*/ 828092 h 3312368"/>
                    <a:gd name="connsiteX6" fmla="*/ 2812634 w 3364676"/>
                    <a:gd name="connsiteY6" fmla="*/ 1656184 h 3312368"/>
                    <a:gd name="connsiteX7" fmla="*/ 3364676 w 3364676"/>
                    <a:gd name="connsiteY7" fmla="*/ 2484276 h 3312368"/>
                    <a:gd name="connsiteX8" fmla="*/ 2260563 w 3364676"/>
                    <a:gd name="connsiteY8" fmla="*/ 2484290 h 3312368"/>
                    <a:gd name="connsiteX9" fmla="*/ 1708493 w 3364676"/>
                    <a:gd name="connsiteY9" fmla="*/ 3312368 h 3312368"/>
                    <a:gd name="connsiteX10" fmla="*/ 1156423 w 3364676"/>
                    <a:gd name="connsiteY10" fmla="*/ 2484290 h 3312368"/>
                    <a:gd name="connsiteX11" fmla="*/ 52310 w 3364676"/>
                    <a:gd name="connsiteY11" fmla="*/ 2484276 h 3312368"/>
                    <a:gd name="connsiteX12" fmla="*/ 604352 w 3364676"/>
                    <a:gd name="connsiteY12" fmla="*/ 1656184 h 3312368"/>
                    <a:gd name="connsiteX13" fmla="*/ 52310 w 3364676"/>
                    <a:gd name="connsiteY13" fmla="*/ 828092 h 3312368"/>
                    <a:gd name="connsiteX0" fmla="*/ 52310 w 3364676"/>
                    <a:gd name="connsiteY0" fmla="*/ 828092 h 3312368"/>
                    <a:gd name="connsiteX1" fmla="*/ 590981 w 3364676"/>
                    <a:gd name="connsiteY1" fmla="*/ 838835 h 3312368"/>
                    <a:gd name="connsiteX2" fmla="*/ 710947 w 3364676"/>
                    <a:gd name="connsiteY2" fmla="*/ 488109 h 3312368"/>
                    <a:gd name="connsiteX3" fmla="*/ 1708493 w 3364676"/>
                    <a:gd name="connsiteY3" fmla="*/ 0 h 3312368"/>
                    <a:gd name="connsiteX4" fmla="*/ 2260563 w 3364676"/>
                    <a:gd name="connsiteY4" fmla="*/ 828078 h 3312368"/>
                    <a:gd name="connsiteX5" fmla="*/ 3364676 w 3364676"/>
                    <a:gd name="connsiteY5" fmla="*/ 828092 h 3312368"/>
                    <a:gd name="connsiteX6" fmla="*/ 2812634 w 3364676"/>
                    <a:gd name="connsiteY6" fmla="*/ 1656184 h 3312368"/>
                    <a:gd name="connsiteX7" fmla="*/ 3364676 w 3364676"/>
                    <a:gd name="connsiteY7" fmla="*/ 2484276 h 3312368"/>
                    <a:gd name="connsiteX8" fmla="*/ 2260563 w 3364676"/>
                    <a:gd name="connsiteY8" fmla="*/ 2484290 h 3312368"/>
                    <a:gd name="connsiteX9" fmla="*/ 1708493 w 3364676"/>
                    <a:gd name="connsiteY9" fmla="*/ 3312368 h 3312368"/>
                    <a:gd name="connsiteX10" fmla="*/ 1156423 w 3364676"/>
                    <a:gd name="connsiteY10" fmla="*/ 2484290 h 3312368"/>
                    <a:gd name="connsiteX11" fmla="*/ 52310 w 3364676"/>
                    <a:gd name="connsiteY11" fmla="*/ 2484276 h 3312368"/>
                    <a:gd name="connsiteX12" fmla="*/ 604352 w 3364676"/>
                    <a:gd name="connsiteY12" fmla="*/ 1656184 h 3312368"/>
                    <a:gd name="connsiteX13" fmla="*/ 52310 w 3364676"/>
                    <a:gd name="connsiteY13" fmla="*/ 828092 h 3312368"/>
                    <a:gd name="connsiteX0" fmla="*/ 52310 w 3364676"/>
                    <a:gd name="connsiteY0" fmla="*/ 828092 h 2702768"/>
                    <a:gd name="connsiteX1" fmla="*/ 590981 w 3364676"/>
                    <a:gd name="connsiteY1" fmla="*/ 838835 h 2702768"/>
                    <a:gd name="connsiteX2" fmla="*/ 710947 w 3364676"/>
                    <a:gd name="connsiteY2" fmla="*/ 488109 h 2702768"/>
                    <a:gd name="connsiteX3" fmla="*/ 1708493 w 3364676"/>
                    <a:gd name="connsiteY3" fmla="*/ 0 h 2702768"/>
                    <a:gd name="connsiteX4" fmla="*/ 2260563 w 3364676"/>
                    <a:gd name="connsiteY4" fmla="*/ 828078 h 2702768"/>
                    <a:gd name="connsiteX5" fmla="*/ 3364676 w 3364676"/>
                    <a:gd name="connsiteY5" fmla="*/ 828092 h 2702768"/>
                    <a:gd name="connsiteX6" fmla="*/ 2812634 w 3364676"/>
                    <a:gd name="connsiteY6" fmla="*/ 1656184 h 2702768"/>
                    <a:gd name="connsiteX7" fmla="*/ 3364676 w 3364676"/>
                    <a:gd name="connsiteY7" fmla="*/ 2484276 h 2702768"/>
                    <a:gd name="connsiteX8" fmla="*/ 2260563 w 3364676"/>
                    <a:gd name="connsiteY8" fmla="*/ 2484290 h 2702768"/>
                    <a:gd name="connsiteX9" fmla="*/ 1790555 w 3364676"/>
                    <a:gd name="connsiteY9" fmla="*/ 2702768 h 2702768"/>
                    <a:gd name="connsiteX10" fmla="*/ 1156423 w 3364676"/>
                    <a:gd name="connsiteY10" fmla="*/ 2484290 h 2702768"/>
                    <a:gd name="connsiteX11" fmla="*/ 52310 w 3364676"/>
                    <a:gd name="connsiteY11" fmla="*/ 2484276 h 2702768"/>
                    <a:gd name="connsiteX12" fmla="*/ 604352 w 3364676"/>
                    <a:gd name="connsiteY12" fmla="*/ 1656184 h 2702768"/>
                    <a:gd name="connsiteX13" fmla="*/ 52310 w 3364676"/>
                    <a:gd name="connsiteY13" fmla="*/ 828092 h 2702768"/>
                    <a:gd name="connsiteX0" fmla="*/ 52310 w 3364676"/>
                    <a:gd name="connsiteY0" fmla="*/ 828092 h 2702768"/>
                    <a:gd name="connsiteX1" fmla="*/ 590981 w 3364676"/>
                    <a:gd name="connsiteY1" fmla="*/ 838835 h 2702768"/>
                    <a:gd name="connsiteX2" fmla="*/ 710947 w 3364676"/>
                    <a:gd name="connsiteY2" fmla="*/ 488109 h 2702768"/>
                    <a:gd name="connsiteX3" fmla="*/ 1708493 w 3364676"/>
                    <a:gd name="connsiteY3" fmla="*/ 0 h 2702768"/>
                    <a:gd name="connsiteX4" fmla="*/ 2260563 w 3364676"/>
                    <a:gd name="connsiteY4" fmla="*/ 828078 h 2702768"/>
                    <a:gd name="connsiteX5" fmla="*/ 3364676 w 3364676"/>
                    <a:gd name="connsiteY5" fmla="*/ 828092 h 2702768"/>
                    <a:gd name="connsiteX6" fmla="*/ 2812634 w 3364676"/>
                    <a:gd name="connsiteY6" fmla="*/ 1656184 h 2702768"/>
                    <a:gd name="connsiteX7" fmla="*/ 2731630 w 3364676"/>
                    <a:gd name="connsiteY7" fmla="*/ 2226368 h 2702768"/>
                    <a:gd name="connsiteX8" fmla="*/ 2260563 w 3364676"/>
                    <a:gd name="connsiteY8" fmla="*/ 2484290 h 2702768"/>
                    <a:gd name="connsiteX9" fmla="*/ 1790555 w 3364676"/>
                    <a:gd name="connsiteY9" fmla="*/ 2702768 h 2702768"/>
                    <a:gd name="connsiteX10" fmla="*/ 1156423 w 3364676"/>
                    <a:gd name="connsiteY10" fmla="*/ 2484290 h 2702768"/>
                    <a:gd name="connsiteX11" fmla="*/ 52310 w 3364676"/>
                    <a:gd name="connsiteY11" fmla="*/ 2484276 h 2702768"/>
                    <a:gd name="connsiteX12" fmla="*/ 604352 w 3364676"/>
                    <a:gd name="connsiteY12" fmla="*/ 1656184 h 2702768"/>
                    <a:gd name="connsiteX13" fmla="*/ 52310 w 3364676"/>
                    <a:gd name="connsiteY13" fmla="*/ 828092 h 2702768"/>
                    <a:gd name="connsiteX0" fmla="*/ 52310 w 3364676"/>
                    <a:gd name="connsiteY0" fmla="*/ 828092 h 2702768"/>
                    <a:gd name="connsiteX1" fmla="*/ 590981 w 3364676"/>
                    <a:gd name="connsiteY1" fmla="*/ 838835 h 2702768"/>
                    <a:gd name="connsiteX2" fmla="*/ 710947 w 3364676"/>
                    <a:gd name="connsiteY2" fmla="*/ 488109 h 2702768"/>
                    <a:gd name="connsiteX3" fmla="*/ 1708493 w 3364676"/>
                    <a:gd name="connsiteY3" fmla="*/ 0 h 2702768"/>
                    <a:gd name="connsiteX4" fmla="*/ 2260563 w 3364676"/>
                    <a:gd name="connsiteY4" fmla="*/ 828078 h 2702768"/>
                    <a:gd name="connsiteX5" fmla="*/ 3364676 w 3364676"/>
                    <a:gd name="connsiteY5" fmla="*/ 828092 h 2702768"/>
                    <a:gd name="connsiteX6" fmla="*/ 2812634 w 3364676"/>
                    <a:gd name="connsiteY6" fmla="*/ 1656184 h 2702768"/>
                    <a:gd name="connsiteX7" fmla="*/ 2290827 w 3364676"/>
                    <a:gd name="connsiteY7" fmla="*/ 1718066 h 2702768"/>
                    <a:gd name="connsiteX8" fmla="*/ 2731630 w 3364676"/>
                    <a:gd name="connsiteY8" fmla="*/ 2226368 h 2702768"/>
                    <a:gd name="connsiteX9" fmla="*/ 2260563 w 3364676"/>
                    <a:gd name="connsiteY9" fmla="*/ 2484290 h 2702768"/>
                    <a:gd name="connsiteX10" fmla="*/ 1790555 w 3364676"/>
                    <a:gd name="connsiteY10" fmla="*/ 2702768 h 2702768"/>
                    <a:gd name="connsiteX11" fmla="*/ 1156423 w 3364676"/>
                    <a:gd name="connsiteY11" fmla="*/ 2484290 h 2702768"/>
                    <a:gd name="connsiteX12" fmla="*/ 52310 w 3364676"/>
                    <a:gd name="connsiteY12" fmla="*/ 2484276 h 2702768"/>
                    <a:gd name="connsiteX13" fmla="*/ 604352 w 3364676"/>
                    <a:gd name="connsiteY13" fmla="*/ 1656184 h 2702768"/>
                    <a:gd name="connsiteX14" fmla="*/ 52310 w 3364676"/>
                    <a:gd name="connsiteY14" fmla="*/ 828092 h 2702768"/>
                    <a:gd name="connsiteX0" fmla="*/ 52310 w 3364676"/>
                    <a:gd name="connsiteY0" fmla="*/ 828092 h 2702768"/>
                    <a:gd name="connsiteX1" fmla="*/ 590981 w 3364676"/>
                    <a:gd name="connsiteY1" fmla="*/ 838835 h 2702768"/>
                    <a:gd name="connsiteX2" fmla="*/ 710947 w 3364676"/>
                    <a:gd name="connsiteY2" fmla="*/ 488109 h 2702768"/>
                    <a:gd name="connsiteX3" fmla="*/ 1708493 w 3364676"/>
                    <a:gd name="connsiteY3" fmla="*/ 0 h 2702768"/>
                    <a:gd name="connsiteX4" fmla="*/ 2260563 w 3364676"/>
                    <a:gd name="connsiteY4" fmla="*/ 828078 h 2702768"/>
                    <a:gd name="connsiteX5" fmla="*/ 3364676 w 3364676"/>
                    <a:gd name="connsiteY5" fmla="*/ 828092 h 2702768"/>
                    <a:gd name="connsiteX6" fmla="*/ 2812634 w 3364676"/>
                    <a:gd name="connsiteY6" fmla="*/ 1656184 h 2702768"/>
                    <a:gd name="connsiteX7" fmla="*/ 2290827 w 3364676"/>
                    <a:gd name="connsiteY7" fmla="*/ 1718066 h 2702768"/>
                    <a:gd name="connsiteX8" fmla="*/ 2731630 w 3364676"/>
                    <a:gd name="connsiteY8" fmla="*/ 2226368 h 2702768"/>
                    <a:gd name="connsiteX9" fmla="*/ 2260563 w 3364676"/>
                    <a:gd name="connsiteY9" fmla="*/ 2484290 h 2702768"/>
                    <a:gd name="connsiteX10" fmla="*/ 1790555 w 3364676"/>
                    <a:gd name="connsiteY10" fmla="*/ 2702768 h 2702768"/>
                    <a:gd name="connsiteX11" fmla="*/ 1156423 w 3364676"/>
                    <a:gd name="connsiteY11" fmla="*/ 2484290 h 2702768"/>
                    <a:gd name="connsiteX12" fmla="*/ 52310 w 3364676"/>
                    <a:gd name="connsiteY12" fmla="*/ 2484276 h 2702768"/>
                    <a:gd name="connsiteX13" fmla="*/ 604352 w 3364676"/>
                    <a:gd name="connsiteY13" fmla="*/ 1656184 h 2702768"/>
                    <a:gd name="connsiteX14" fmla="*/ 52310 w 3364676"/>
                    <a:gd name="connsiteY14" fmla="*/ 828092 h 2702768"/>
                    <a:gd name="connsiteX0" fmla="*/ 52310 w 3364676"/>
                    <a:gd name="connsiteY0" fmla="*/ 828092 h 2702768"/>
                    <a:gd name="connsiteX1" fmla="*/ 590981 w 3364676"/>
                    <a:gd name="connsiteY1" fmla="*/ 838835 h 2702768"/>
                    <a:gd name="connsiteX2" fmla="*/ 710947 w 3364676"/>
                    <a:gd name="connsiteY2" fmla="*/ 488109 h 2702768"/>
                    <a:gd name="connsiteX3" fmla="*/ 1708493 w 3364676"/>
                    <a:gd name="connsiteY3" fmla="*/ 0 h 2702768"/>
                    <a:gd name="connsiteX4" fmla="*/ 2260563 w 3364676"/>
                    <a:gd name="connsiteY4" fmla="*/ 828078 h 2702768"/>
                    <a:gd name="connsiteX5" fmla="*/ 3364676 w 3364676"/>
                    <a:gd name="connsiteY5" fmla="*/ 828092 h 2702768"/>
                    <a:gd name="connsiteX6" fmla="*/ 2812634 w 3364676"/>
                    <a:gd name="connsiteY6" fmla="*/ 1656184 h 2702768"/>
                    <a:gd name="connsiteX7" fmla="*/ 2290827 w 3364676"/>
                    <a:gd name="connsiteY7" fmla="*/ 1718066 h 2702768"/>
                    <a:gd name="connsiteX8" fmla="*/ 2731630 w 3364676"/>
                    <a:gd name="connsiteY8" fmla="*/ 2226368 h 2702768"/>
                    <a:gd name="connsiteX9" fmla="*/ 2260563 w 3364676"/>
                    <a:gd name="connsiteY9" fmla="*/ 2484290 h 2702768"/>
                    <a:gd name="connsiteX10" fmla="*/ 1790555 w 3364676"/>
                    <a:gd name="connsiteY10" fmla="*/ 2702768 h 2702768"/>
                    <a:gd name="connsiteX11" fmla="*/ 1156423 w 3364676"/>
                    <a:gd name="connsiteY11" fmla="*/ 2484290 h 2702768"/>
                    <a:gd name="connsiteX12" fmla="*/ 52310 w 3364676"/>
                    <a:gd name="connsiteY12" fmla="*/ 2484276 h 2702768"/>
                    <a:gd name="connsiteX13" fmla="*/ 604352 w 3364676"/>
                    <a:gd name="connsiteY13" fmla="*/ 1656184 h 2702768"/>
                    <a:gd name="connsiteX14" fmla="*/ 52310 w 3364676"/>
                    <a:gd name="connsiteY14" fmla="*/ 828092 h 2702768"/>
                    <a:gd name="connsiteX0" fmla="*/ 52310 w 2812634"/>
                    <a:gd name="connsiteY0" fmla="*/ 828092 h 2702768"/>
                    <a:gd name="connsiteX1" fmla="*/ 590981 w 2812634"/>
                    <a:gd name="connsiteY1" fmla="*/ 838835 h 2702768"/>
                    <a:gd name="connsiteX2" fmla="*/ 710947 w 2812634"/>
                    <a:gd name="connsiteY2" fmla="*/ 488109 h 2702768"/>
                    <a:gd name="connsiteX3" fmla="*/ 1708493 w 2812634"/>
                    <a:gd name="connsiteY3" fmla="*/ 0 h 2702768"/>
                    <a:gd name="connsiteX4" fmla="*/ 2260563 w 2812634"/>
                    <a:gd name="connsiteY4" fmla="*/ 828078 h 2702768"/>
                    <a:gd name="connsiteX5" fmla="*/ 1922737 w 2812634"/>
                    <a:gd name="connsiteY5" fmla="*/ 1308738 h 2702768"/>
                    <a:gd name="connsiteX6" fmla="*/ 2812634 w 2812634"/>
                    <a:gd name="connsiteY6" fmla="*/ 1656184 h 2702768"/>
                    <a:gd name="connsiteX7" fmla="*/ 2290827 w 2812634"/>
                    <a:gd name="connsiteY7" fmla="*/ 1718066 h 2702768"/>
                    <a:gd name="connsiteX8" fmla="*/ 2731630 w 2812634"/>
                    <a:gd name="connsiteY8" fmla="*/ 2226368 h 2702768"/>
                    <a:gd name="connsiteX9" fmla="*/ 2260563 w 2812634"/>
                    <a:gd name="connsiteY9" fmla="*/ 2484290 h 2702768"/>
                    <a:gd name="connsiteX10" fmla="*/ 1790555 w 2812634"/>
                    <a:gd name="connsiteY10" fmla="*/ 2702768 h 2702768"/>
                    <a:gd name="connsiteX11" fmla="*/ 1156423 w 2812634"/>
                    <a:gd name="connsiteY11" fmla="*/ 2484290 h 2702768"/>
                    <a:gd name="connsiteX12" fmla="*/ 52310 w 2812634"/>
                    <a:gd name="connsiteY12" fmla="*/ 2484276 h 2702768"/>
                    <a:gd name="connsiteX13" fmla="*/ 604352 w 2812634"/>
                    <a:gd name="connsiteY13" fmla="*/ 1656184 h 2702768"/>
                    <a:gd name="connsiteX14" fmla="*/ 52310 w 2812634"/>
                    <a:gd name="connsiteY14" fmla="*/ 828092 h 2702768"/>
                    <a:gd name="connsiteX0" fmla="*/ 52310 w 2812634"/>
                    <a:gd name="connsiteY0" fmla="*/ 828092 h 2702768"/>
                    <a:gd name="connsiteX1" fmla="*/ 590981 w 2812634"/>
                    <a:gd name="connsiteY1" fmla="*/ 838835 h 2702768"/>
                    <a:gd name="connsiteX2" fmla="*/ 710947 w 2812634"/>
                    <a:gd name="connsiteY2" fmla="*/ 488109 h 2702768"/>
                    <a:gd name="connsiteX3" fmla="*/ 1708493 w 2812634"/>
                    <a:gd name="connsiteY3" fmla="*/ 0 h 2702768"/>
                    <a:gd name="connsiteX4" fmla="*/ 2260563 w 2812634"/>
                    <a:gd name="connsiteY4" fmla="*/ 828078 h 2702768"/>
                    <a:gd name="connsiteX5" fmla="*/ 1922737 w 2812634"/>
                    <a:gd name="connsiteY5" fmla="*/ 1308738 h 2702768"/>
                    <a:gd name="connsiteX6" fmla="*/ 2812634 w 2812634"/>
                    <a:gd name="connsiteY6" fmla="*/ 1656184 h 2702768"/>
                    <a:gd name="connsiteX7" fmla="*/ 2290827 w 2812634"/>
                    <a:gd name="connsiteY7" fmla="*/ 1718066 h 2702768"/>
                    <a:gd name="connsiteX8" fmla="*/ 2731630 w 2812634"/>
                    <a:gd name="connsiteY8" fmla="*/ 2226368 h 2702768"/>
                    <a:gd name="connsiteX9" fmla="*/ 2260563 w 2812634"/>
                    <a:gd name="connsiteY9" fmla="*/ 2484290 h 2702768"/>
                    <a:gd name="connsiteX10" fmla="*/ 1790555 w 2812634"/>
                    <a:gd name="connsiteY10" fmla="*/ 2702768 h 2702768"/>
                    <a:gd name="connsiteX11" fmla="*/ 1156423 w 2812634"/>
                    <a:gd name="connsiteY11" fmla="*/ 2484290 h 2702768"/>
                    <a:gd name="connsiteX12" fmla="*/ 52310 w 2812634"/>
                    <a:gd name="connsiteY12" fmla="*/ 2484276 h 2702768"/>
                    <a:gd name="connsiteX13" fmla="*/ 604352 w 2812634"/>
                    <a:gd name="connsiteY13" fmla="*/ 1656184 h 2702768"/>
                    <a:gd name="connsiteX14" fmla="*/ 52310 w 2812634"/>
                    <a:gd name="connsiteY14" fmla="*/ 828092 h 2702768"/>
                    <a:gd name="connsiteX0" fmla="*/ 52310 w 2812634"/>
                    <a:gd name="connsiteY0" fmla="*/ 828092 h 2702768"/>
                    <a:gd name="connsiteX1" fmla="*/ 590981 w 2812634"/>
                    <a:gd name="connsiteY1" fmla="*/ 838835 h 2702768"/>
                    <a:gd name="connsiteX2" fmla="*/ 710947 w 2812634"/>
                    <a:gd name="connsiteY2" fmla="*/ 488109 h 2702768"/>
                    <a:gd name="connsiteX3" fmla="*/ 1708493 w 2812634"/>
                    <a:gd name="connsiteY3" fmla="*/ 0 h 2702768"/>
                    <a:gd name="connsiteX4" fmla="*/ 2260563 w 2812634"/>
                    <a:gd name="connsiteY4" fmla="*/ 828078 h 2702768"/>
                    <a:gd name="connsiteX5" fmla="*/ 1922737 w 2812634"/>
                    <a:gd name="connsiteY5" fmla="*/ 1308738 h 2702768"/>
                    <a:gd name="connsiteX6" fmla="*/ 2812634 w 2812634"/>
                    <a:gd name="connsiteY6" fmla="*/ 1656184 h 2702768"/>
                    <a:gd name="connsiteX7" fmla="*/ 2290827 w 2812634"/>
                    <a:gd name="connsiteY7" fmla="*/ 1718066 h 2702768"/>
                    <a:gd name="connsiteX8" fmla="*/ 2731630 w 2812634"/>
                    <a:gd name="connsiteY8" fmla="*/ 2226368 h 2702768"/>
                    <a:gd name="connsiteX9" fmla="*/ 2260563 w 2812634"/>
                    <a:gd name="connsiteY9" fmla="*/ 2484290 h 2702768"/>
                    <a:gd name="connsiteX10" fmla="*/ 1790555 w 2812634"/>
                    <a:gd name="connsiteY10" fmla="*/ 2702768 h 2702768"/>
                    <a:gd name="connsiteX11" fmla="*/ 1156423 w 2812634"/>
                    <a:gd name="connsiteY11" fmla="*/ 2484290 h 2702768"/>
                    <a:gd name="connsiteX12" fmla="*/ 52310 w 2812634"/>
                    <a:gd name="connsiteY12" fmla="*/ 2484276 h 2702768"/>
                    <a:gd name="connsiteX13" fmla="*/ 604352 w 2812634"/>
                    <a:gd name="connsiteY13" fmla="*/ 1656184 h 2702768"/>
                    <a:gd name="connsiteX14" fmla="*/ 52310 w 2812634"/>
                    <a:gd name="connsiteY14" fmla="*/ 828092 h 2702768"/>
                    <a:gd name="connsiteX0" fmla="*/ 52310 w 2731630"/>
                    <a:gd name="connsiteY0" fmla="*/ 828092 h 2702768"/>
                    <a:gd name="connsiteX1" fmla="*/ 590981 w 2731630"/>
                    <a:gd name="connsiteY1" fmla="*/ 838835 h 2702768"/>
                    <a:gd name="connsiteX2" fmla="*/ 710947 w 2731630"/>
                    <a:gd name="connsiteY2" fmla="*/ 488109 h 2702768"/>
                    <a:gd name="connsiteX3" fmla="*/ 1708493 w 2731630"/>
                    <a:gd name="connsiteY3" fmla="*/ 0 h 2702768"/>
                    <a:gd name="connsiteX4" fmla="*/ 2260563 w 2731630"/>
                    <a:gd name="connsiteY4" fmla="*/ 828078 h 2702768"/>
                    <a:gd name="connsiteX5" fmla="*/ 1922737 w 2731630"/>
                    <a:gd name="connsiteY5" fmla="*/ 1308738 h 2702768"/>
                    <a:gd name="connsiteX6" fmla="*/ 2496111 w 2731630"/>
                    <a:gd name="connsiteY6" fmla="*/ 1492061 h 2702768"/>
                    <a:gd name="connsiteX7" fmla="*/ 2290827 w 2731630"/>
                    <a:gd name="connsiteY7" fmla="*/ 1718066 h 2702768"/>
                    <a:gd name="connsiteX8" fmla="*/ 2731630 w 2731630"/>
                    <a:gd name="connsiteY8" fmla="*/ 2226368 h 2702768"/>
                    <a:gd name="connsiteX9" fmla="*/ 2260563 w 2731630"/>
                    <a:gd name="connsiteY9" fmla="*/ 2484290 h 2702768"/>
                    <a:gd name="connsiteX10" fmla="*/ 1790555 w 2731630"/>
                    <a:gd name="connsiteY10" fmla="*/ 2702768 h 2702768"/>
                    <a:gd name="connsiteX11" fmla="*/ 1156423 w 2731630"/>
                    <a:gd name="connsiteY11" fmla="*/ 2484290 h 2702768"/>
                    <a:gd name="connsiteX12" fmla="*/ 52310 w 2731630"/>
                    <a:gd name="connsiteY12" fmla="*/ 2484276 h 2702768"/>
                    <a:gd name="connsiteX13" fmla="*/ 604352 w 2731630"/>
                    <a:gd name="connsiteY13" fmla="*/ 1656184 h 2702768"/>
                    <a:gd name="connsiteX14" fmla="*/ 52310 w 2731630"/>
                    <a:gd name="connsiteY14" fmla="*/ 828092 h 2702768"/>
                    <a:gd name="connsiteX0" fmla="*/ 52310 w 2731630"/>
                    <a:gd name="connsiteY0" fmla="*/ 828092 h 2702768"/>
                    <a:gd name="connsiteX1" fmla="*/ 590981 w 2731630"/>
                    <a:gd name="connsiteY1" fmla="*/ 838835 h 2702768"/>
                    <a:gd name="connsiteX2" fmla="*/ 710947 w 2731630"/>
                    <a:gd name="connsiteY2" fmla="*/ 488109 h 2702768"/>
                    <a:gd name="connsiteX3" fmla="*/ 1708493 w 2731630"/>
                    <a:gd name="connsiteY3" fmla="*/ 0 h 2702768"/>
                    <a:gd name="connsiteX4" fmla="*/ 2260563 w 2731630"/>
                    <a:gd name="connsiteY4" fmla="*/ 828078 h 2702768"/>
                    <a:gd name="connsiteX5" fmla="*/ 1922737 w 2731630"/>
                    <a:gd name="connsiteY5" fmla="*/ 1308738 h 2702768"/>
                    <a:gd name="connsiteX6" fmla="*/ 2496111 w 2731630"/>
                    <a:gd name="connsiteY6" fmla="*/ 1492061 h 2702768"/>
                    <a:gd name="connsiteX7" fmla="*/ 2290827 w 2731630"/>
                    <a:gd name="connsiteY7" fmla="*/ 1718066 h 2702768"/>
                    <a:gd name="connsiteX8" fmla="*/ 2731630 w 2731630"/>
                    <a:gd name="connsiteY8" fmla="*/ 2226368 h 2702768"/>
                    <a:gd name="connsiteX9" fmla="*/ 2260563 w 2731630"/>
                    <a:gd name="connsiteY9" fmla="*/ 2484290 h 2702768"/>
                    <a:gd name="connsiteX10" fmla="*/ 1790555 w 2731630"/>
                    <a:gd name="connsiteY10" fmla="*/ 2702768 h 2702768"/>
                    <a:gd name="connsiteX11" fmla="*/ 1156423 w 2731630"/>
                    <a:gd name="connsiteY11" fmla="*/ 2484290 h 2702768"/>
                    <a:gd name="connsiteX12" fmla="*/ 52310 w 2731630"/>
                    <a:gd name="connsiteY12" fmla="*/ 2484276 h 2702768"/>
                    <a:gd name="connsiteX13" fmla="*/ 604352 w 2731630"/>
                    <a:gd name="connsiteY13" fmla="*/ 1656184 h 2702768"/>
                    <a:gd name="connsiteX14" fmla="*/ 52310 w 2731630"/>
                    <a:gd name="connsiteY14" fmla="*/ 828092 h 2702768"/>
                    <a:gd name="connsiteX0" fmla="*/ 52310 w 2731630"/>
                    <a:gd name="connsiteY0" fmla="*/ 828092 h 2702768"/>
                    <a:gd name="connsiteX1" fmla="*/ 590981 w 2731630"/>
                    <a:gd name="connsiteY1" fmla="*/ 838835 h 2702768"/>
                    <a:gd name="connsiteX2" fmla="*/ 710947 w 2731630"/>
                    <a:gd name="connsiteY2" fmla="*/ 488109 h 2702768"/>
                    <a:gd name="connsiteX3" fmla="*/ 1708493 w 2731630"/>
                    <a:gd name="connsiteY3" fmla="*/ 0 h 2702768"/>
                    <a:gd name="connsiteX4" fmla="*/ 2260563 w 2731630"/>
                    <a:gd name="connsiteY4" fmla="*/ 828078 h 2702768"/>
                    <a:gd name="connsiteX5" fmla="*/ 1922737 w 2731630"/>
                    <a:gd name="connsiteY5" fmla="*/ 1308738 h 2702768"/>
                    <a:gd name="connsiteX6" fmla="*/ 2496111 w 2731630"/>
                    <a:gd name="connsiteY6" fmla="*/ 1492061 h 2702768"/>
                    <a:gd name="connsiteX7" fmla="*/ 2290827 w 2731630"/>
                    <a:gd name="connsiteY7" fmla="*/ 1718066 h 2702768"/>
                    <a:gd name="connsiteX8" fmla="*/ 2731630 w 2731630"/>
                    <a:gd name="connsiteY8" fmla="*/ 2226368 h 2702768"/>
                    <a:gd name="connsiteX9" fmla="*/ 2260563 w 2731630"/>
                    <a:gd name="connsiteY9" fmla="*/ 2484290 h 2702768"/>
                    <a:gd name="connsiteX10" fmla="*/ 1790555 w 2731630"/>
                    <a:gd name="connsiteY10" fmla="*/ 2702768 h 2702768"/>
                    <a:gd name="connsiteX11" fmla="*/ 1156423 w 2731630"/>
                    <a:gd name="connsiteY11" fmla="*/ 2484290 h 2702768"/>
                    <a:gd name="connsiteX12" fmla="*/ 52310 w 2731630"/>
                    <a:gd name="connsiteY12" fmla="*/ 2484276 h 2702768"/>
                    <a:gd name="connsiteX13" fmla="*/ 604352 w 2731630"/>
                    <a:gd name="connsiteY13" fmla="*/ 1656184 h 2702768"/>
                    <a:gd name="connsiteX14" fmla="*/ 52310 w 2731630"/>
                    <a:gd name="connsiteY14" fmla="*/ 828092 h 2702768"/>
                    <a:gd name="connsiteX0" fmla="*/ 52310 w 2731630"/>
                    <a:gd name="connsiteY0" fmla="*/ 570184 h 2444860"/>
                    <a:gd name="connsiteX1" fmla="*/ 590981 w 2731630"/>
                    <a:gd name="connsiteY1" fmla="*/ 580927 h 2444860"/>
                    <a:gd name="connsiteX2" fmla="*/ 710947 w 2731630"/>
                    <a:gd name="connsiteY2" fmla="*/ 230201 h 2444860"/>
                    <a:gd name="connsiteX3" fmla="*/ 1626432 w 2731630"/>
                    <a:gd name="connsiteY3" fmla="*/ 0 h 2444860"/>
                    <a:gd name="connsiteX4" fmla="*/ 2260563 w 2731630"/>
                    <a:gd name="connsiteY4" fmla="*/ 570170 h 2444860"/>
                    <a:gd name="connsiteX5" fmla="*/ 1922737 w 2731630"/>
                    <a:gd name="connsiteY5" fmla="*/ 1050830 h 2444860"/>
                    <a:gd name="connsiteX6" fmla="*/ 2496111 w 2731630"/>
                    <a:gd name="connsiteY6" fmla="*/ 1234153 h 2444860"/>
                    <a:gd name="connsiteX7" fmla="*/ 2290827 w 2731630"/>
                    <a:gd name="connsiteY7" fmla="*/ 1460158 h 2444860"/>
                    <a:gd name="connsiteX8" fmla="*/ 2731630 w 2731630"/>
                    <a:gd name="connsiteY8" fmla="*/ 1968460 h 2444860"/>
                    <a:gd name="connsiteX9" fmla="*/ 2260563 w 2731630"/>
                    <a:gd name="connsiteY9" fmla="*/ 2226382 h 2444860"/>
                    <a:gd name="connsiteX10" fmla="*/ 1790555 w 2731630"/>
                    <a:gd name="connsiteY10" fmla="*/ 2444860 h 2444860"/>
                    <a:gd name="connsiteX11" fmla="*/ 1156423 w 2731630"/>
                    <a:gd name="connsiteY11" fmla="*/ 2226382 h 2444860"/>
                    <a:gd name="connsiteX12" fmla="*/ 52310 w 2731630"/>
                    <a:gd name="connsiteY12" fmla="*/ 2226368 h 2444860"/>
                    <a:gd name="connsiteX13" fmla="*/ 604352 w 2731630"/>
                    <a:gd name="connsiteY13" fmla="*/ 1398276 h 2444860"/>
                    <a:gd name="connsiteX14" fmla="*/ 52310 w 2731630"/>
                    <a:gd name="connsiteY14" fmla="*/ 570184 h 2444860"/>
                    <a:gd name="connsiteX0" fmla="*/ 67623 w 2746943"/>
                    <a:gd name="connsiteY0" fmla="*/ 570184 h 2444860"/>
                    <a:gd name="connsiteX1" fmla="*/ 606294 w 2746943"/>
                    <a:gd name="connsiteY1" fmla="*/ 580927 h 2444860"/>
                    <a:gd name="connsiteX2" fmla="*/ 726260 w 2746943"/>
                    <a:gd name="connsiteY2" fmla="*/ 230201 h 2444860"/>
                    <a:gd name="connsiteX3" fmla="*/ 1641745 w 2746943"/>
                    <a:gd name="connsiteY3" fmla="*/ 0 h 2444860"/>
                    <a:gd name="connsiteX4" fmla="*/ 2275876 w 2746943"/>
                    <a:gd name="connsiteY4" fmla="*/ 570170 h 2444860"/>
                    <a:gd name="connsiteX5" fmla="*/ 1938050 w 2746943"/>
                    <a:gd name="connsiteY5" fmla="*/ 1050830 h 2444860"/>
                    <a:gd name="connsiteX6" fmla="*/ 2511424 w 2746943"/>
                    <a:gd name="connsiteY6" fmla="*/ 1234153 h 2444860"/>
                    <a:gd name="connsiteX7" fmla="*/ 2306140 w 2746943"/>
                    <a:gd name="connsiteY7" fmla="*/ 1460158 h 2444860"/>
                    <a:gd name="connsiteX8" fmla="*/ 2746943 w 2746943"/>
                    <a:gd name="connsiteY8" fmla="*/ 1968460 h 2444860"/>
                    <a:gd name="connsiteX9" fmla="*/ 2275876 w 2746943"/>
                    <a:gd name="connsiteY9" fmla="*/ 2226382 h 2444860"/>
                    <a:gd name="connsiteX10" fmla="*/ 1805868 w 2746943"/>
                    <a:gd name="connsiteY10" fmla="*/ 2444860 h 2444860"/>
                    <a:gd name="connsiteX11" fmla="*/ 1171736 w 2746943"/>
                    <a:gd name="connsiteY11" fmla="*/ 2226382 h 2444860"/>
                    <a:gd name="connsiteX12" fmla="*/ 67623 w 2746943"/>
                    <a:gd name="connsiteY12" fmla="*/ 2226368 h 2444860"/>
                    <a:gd name="connsiteX13" fmla="*/ 314865 w 2746943"/>
                    <a:gd name="connsiteY13" fmla="*/ 1428129 h 2444860"/>
                    <a:gd name="connsiteX14" fmla="*/ 67623 w 2746943"/>
                    <a:gd name="connsiteY14" fmla="*/ 570184 h 2444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746943" h="2444860">
                      <a:moveTo>
                        <a:pt x="67623" y="570184"/>
                      </a:moveTo>
                      <a:cubicBezTo>
                        <a:pt x="196380" y="499519"/>
                        <a:pt x="477537" y="651592"/>
                        <a:pt x="606294" y="580927"/>
                      </a:cubicBezTo>
                      <a:lnTo>
                        <a:pt x="726260" y="230201"/>
                      </a:lnTo>
                      <a:cubicBezTo>
                        <a:pt x="1058775" y="67498"/>
                        <a:pt x="1191999" y="737134"/>
                        <a:pt x="1641745" y="0"/>
                      </a:cubicBezTo>
                      <a:cubicBezTo>
                        <a:pt x="1743707" y="944242"/>
                        <a:pt x="2091853" y="294144"/>
                        <a:pt x="2275876" y="570170"/>
                      </a:cubicBezTo>
                      <a:lnTo>
                        <a:pt x="1938050" y="1050830"/>
                      </a:lnTo>
                      <a:cubicBezTo>
                        <a:pt x="2457421" y="955630"/>
                        <a:pt x="1827931" y="1059723"/>
                        <a:pt x="2511424" y="1234153"/>
                      </a:cubicBezTo>
                      <a:cubicBezTo>
                        <a:pt x="2505519" y="1246965"/>
                        <a:pt x="2312045" y="1447346"/>
                        <a:pt x="2306140" y="1460158"/>
                      </a:cubicBezTo>
                      <a:cubicBezTo>
                        <a:pt x="2406182" y="1852331"/>
                        <a:pt x="2600009" y="1799026"/>
                        <a:pt x="2746943" y="1968460"/>
                      </a:cubicBezTo>
                      <a:lnTo>
                        <a:pt x="2275876" y="2226382"/>
                      </a:lnTo>
                      <a:cubicBezTo>
                        <a:pt x="2001976" y="1982685"/>
                        <a:pt x="1962537" y="2372034"/>
                        <a:pt x="1805868" y="2444860"/>
                      </a:cubicBezTo>
                      <a:cubicBezTo>
                        <a:pt x="1621845" y="2168834"/>
                        <a:pt x="1660559" y="2127269"/>
                        <a:pt x="1171736" y="2226382"/>
                      </a:cubicBezTo>
                      <a:cubicBezTo>
                        <a:pt x="393390" y="2578069"/>
                        <a:pt x="646677" y="1687111"/>
                        <a:pt x="67623" y="2226368"/>
                      </a:cubicBezTo>
                      <a:cubicBezTo>
                        <a:pt x="-240732" y="1657260"/>
                        <a:pt x="623221" y="1528314"/>
                        <a:pt x="314865" y="1428129"/>
                      </a:cubicBezTo>
                      <a:cubicBezTo>
                        <a:pt x="130851" y="1152098"/>
                        <a:pt x="110960" y="1174461"/>
                        <a:pt x="67623" y="570184"/>
                      </a:cubicBezTo>
                      <a:close/>
                    </a:path>
                  </a:pathLst>
                </a:custGeom>
                <a:solidFill>
                  <a:srgbClr val="00FF00"/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" name="สี่เหลี่ยมผืนผ้า 7"/>
                <p:cNvSpPr/>
                <p:nvPr/>
              </p:nvSpPr>
              <p:spPr>
                <a:xfrm>
                  <a:off x="769268" y="2986118"/>
                  <a:ext cx="916033" cy="2801618"/>
                </a:xfrm>
                <a:custGeom>
                  <a:avLst/>
                  <a:gdLst>
                    <a:gd name="connsiteX0" fmla="*/ 0 w 576064"/>
                    <a:gd name="connsiteY0" fmla="*/ 0 h 3456384"/>
                    <a:gd name="connsiteX1" fmla="*/ 576064 w 576064"/>
                    <a:gd name="connsiteY1" fmla="*/ 0 h 3456384"/>
                    <a:gd name="connsiteX2" fmla="*/ 576064 w 576064"/>
                    <a:gd name="connsiteY2" fmla="*/ 3456384 h 3456384"/>
                    <a:gd name="connsiteX3" fmla="*/ 0 w 576064"/>
                    <a:gd name="connsiteY3" fmla="*/ 3456384 h 3456384"/>
                    <a:gd name="connsiteX4" fmla="*/ 0 w 576064"/>
                    <a:gd name="connsiteY4" fmla="*/ 0 h 3456384"/>
                    <a:gd name="connsiteX0" fmla="*/ 0 w 916033"/>
                    <a:gd name="connsiteY0" fmla="*/ 386862 h 3456384"/>
                    <a:gd name="connsiteX1" fmla="*/ 916033 w 916033"/>
                    <a:gd name="connsiteY1" fmla="*/ 0 h 3456384"/>
                    <a:gd name="connsiteX2" fmla="*/ 916033 w 916033"/>
                    <a:gd name="connsiteY2" fmla="*/ 3456384 h 3456384"/>
                    <a:gd name="connsiteX3" fmla="*/ 339969 w 916033"/>
                    <a:gd name="connsiteY3" fmla="*/ 3456384 h 3456384"/>
                    <a:gd name="connsiteX4" fmla="*/ 0 w 916033"/>
                    <a:gd name="connsiteY4" fmla="*/ 386862 h 3456384"/>
                    <a:gd name="connsiteX0" fmla="*/ 0 w 916033"/>
                    <a:gd name="connsiteY0" fmla="*/ 386862 h 3456384"/>
                    <a:gd name="connsiteX1" fmla="*/ 916033 w 916033"/>
                    <a:gd name="connsiteY1" fmla="*/ 0 h 3456384"/>
                    <a:gd name="connsiteX2" fmla="*/ 916033 w 916033"/>
                    <a:gd name="connsiteY2" fmla="*/ 3456384 h 3456384"/>
                    <a:gd name="connsiteX3" fmla="*/ 339969 w 916033"/>
                    <a:gd name="connsiteY3" fmla="*/ 3456384 h 3456384"/>
                    <a:gd name="connsiteX4" fmla="*/ 0 w 916033"/>
                    <a:gd name="connsiteY4" fmla="*/ 386862 h 3456384"/>
                    <a:gd name="connsiteX0" fmla="*/ 0 w 916033"/>
                    <a:gd name="connsiteY0" fmla="*/ 386862 h 3456384"/>
                    <a:gd name="connsiteX1" fmla="*/ 916033 w 916033"/>
                    <a:gd name="connsiteY1" fmla="*/ 0 h 3456384"/>
                    <a:gd name="connsiteX2" fmla="*/ 916033 w 916033"/>
                    <a:gd name="connsiteY2" fmla="*/ 3456384 h 3456384"/>
                    <a:gd name="connsiteX3" fmla="*/ 339969 w 916033"/>
                    <a:gd name="connsiteY3" fmla="*/ 3456384 h 3456384"/>
                    <a:gd name="connsiteX4" fmla="*/ 0 w 916033"/>
                    <a:gd name="connsiteY4" fmla="*/ 386862 h 3456384"/>
                    <a:gd name="connsiteX0" fmla="*/ 0 w 916033"/>
                    <a:gd name="connsiteY0" fmla="*/ 509525 h 3579047"/>
                    <a:gd name="connsiteX1" fmla="*/ 726278 w 916033"/>
                    <a:gd name="connsiteY1" fmla="*/ 750555 h 3579047"/>
                    <a:gd name="connsiteX2" fmla="*/ 916033 w 916033"/>
                    <a:gd name="connsiteY2" fmla="*/ 122663 h 3579047"/>
                    <a:gd name="connsiteX3" fmla="*/ 916033 w 916033"/>
                    <a:gd name="connsiteY3" fmla="*/ 3579047 h 3579047"/>
                    <a:gd name="connsiteX4" fmla="*/ 339969 w 916033"/>
                    <a:gd name="connsiteY4" fmla="*/ 3579047 h 3579047"/>
                    <a:gd name="connsiteX5" fmla="*/ 0 w 916033"/>
                    <a:gd name="connsiteY5" fmla="*/ 509525 h 3579047"/>
                    <a:gd name="connsiteX0" fmla="*/ 0 w 916033"/>
                    <a:gd name="connsiteY0" fmla="*/ 509525 h 3579047"/>
                    <a:gd name="connsiteX1" fmla="*/ 726278 w 916033"/>
                    <a:gd name="connsiteY1" fmla="*/ 750555 h 3579047"/>
                    <a:gd name="connsiteX2" fmla="*/ 916033 w 916033"/>
                    <a:gd name="connsiteY2" fmla="*/ 122663 h 3579047"/>
                    <a:gd name="connsiteX3" fmla="*/ 916033 w 916033"/>
                    <a:gd name="connsiteY3" fmla="*/ 3579047 h 3579047"/>
                    <a:gd name="connsiteX4" fmla="*/ 339969 w 916033"/>
                    <a:gd name="connsiteY4" fmla="*/ 3579047 h 3579047"/>
                    <a:gd name="connsiteX5" fmla="*/ 0 w 916033"/>
                    <a:gd name="connsiteY5" fmla="*/ 509525 h 3579047"/>
                    <a:gd name="connsiteX0" fmla="*/ 0 w 916033"/>
                    <a:gd name="connsiteY0" fmla="*/ 513468 h 3582990"/>
                    <a:gd name="connsiteX1" fmla="*/ 456647 w 916033"/>
                    <a:gd name="connsiteY1" fmla="*/ 62838 h 3582990"/>
                    <a:gd name="connsiteX2" fmla="*/ 726278 w 916033"/>
                    <a:gd name="connsiteY2" fmla="*/ 754498 h 3582990"/>
                    <a:gd name="connsiteX3" fmla="*/ 916033 w 916033"/>
                    <a:gd name="connsiteY3" fmla="*/ 126606 h 3582990"/>
                    <a:gd name="connsiteX4" fmla="*/ 916033 w 916033"/>
                    <a:gd name="connsiteY4" fmla="*/ 3582990 h 3582990"/>
                    <a:gd name="connsiteX5" fmla="*/ 339969 w 916033"/>
                    <a:gd name="connsiteY5" fmla="*/ 3582990 h 3582990"/>
                    <a:gd name="connsiteX6" fmla="*/ 0 w 916033"/>
                    <a:gd name="connsiteY6" fmla="*/ 513468 h 3582990"/>
                    <a:gd name="connsiteX0" fmla="*/ 0 w 916033"/>
                    <a:gd name="connsiteY0" fmla="*/ 513468 h 3582990"/>
                    <a:gd name="connsiteX1" fmla="*/ 456647 w 916033"/>
                    <a:gd name="connsiteY1" fmla="*/ 62838 h 3582990"/>
                    <a:gd name="connsiteX2" fmla="*/ 726278 w 916033"/>
                    <a:gd name="connsiteY2" fmla="*/ 754498 h 3582990"/>
                    <a:gd name="connsiteX3" fmla="*/ 916033 w 916033"/>
                    <a:gd name="connsiteY3" fmla="*/ 126606 h 3582990"/>
                    <a:gd name="connsiteX4" fmla="*/ 916033 w 916033"/>
                    <a:gd name="connsiteY4" fmla="*/ 3582990 h 3582990"/>
                    <a:gd name="connsiteX5" fmla="*/ 339969 w 916033"/>
                    <a:gd name="connsiteY5" fmla="*/ 3582990 h 3582990"/>
                    <a:gd name="connsiteX6" fmla="*/ 0 w 916033"/>
                    <a:gd name="connsiteY6" fmla="*/ 513468 h 3582990"/>
                    <a:gd name="connsiteX0" fmla="*/ 0 w 916033"/>
                    <a:gd name="connsiteY0" fmla="*/ 522478 h 3592000"/>
                    <a:gd name="connsiteX1" fmla="*/ 456647 w 916033"/>
                    <a:gd name="connsiteY1" fmla="*/ 71848 h 3592000"/>
                    <a:gd name="connsiteX2" fmla="*/ 726278 w 916033"/>
                    <a:gd name="connsiteY2" fmla="*/ 763508 h 3592000"/>
                    <a:gd name="connsiteX3" fmla="*/ 784893 w 916033"/>
                    <a:gd name="connsiteY3" fmla="*/ 704894 h 3592000"/>
                    <a:gd name="connsiteX4" fmla="*/ 916033 w 916033"/>
                    <a:gd name="connsiteY4" fmla="*/ 135616 h 3592000"/>
                    <a:gd name="connsiteX5" fmla="*/ 916033 w 916033"/>
                    <a:gd name="connsiteY5" fmla="*/ 3592000 h 3592000"/>
                    <a:gd name="connsiteX6" fmla="*/ 339969 w 916033"/>
                    <a:gd name="connsiteY6" fmla="*/ 3592000 h 3592000"/>
                    <a:gd name="connsiteX7" fmla="*/ 0 w 916033"/>
                    <a:gd name="connsiteY7" fmla="*/ 522478 h 3592000"/>
                    <a:gd name="connsiteX0" fmla="*/ 0 w 916033"/>
                    <a:gd name="connsiteY0" fmla="*/ 522478 h 3592000"/>
                    <a:gd name="connsiteX1" fmla="*/ 456647 w 916033"/>
                    <a:gd name="connsiteY1" fmla="*/ 71848 h 3592000"/>
                    <a:gd name="connsiteX2" fmla="*/ 726278 w 916033"/>
                    <a:gd name="connsiteY2" fmla="*/ 763508 h 3592000"/>
                    <a:gd name="connsiteX3" fmla="*/ 784893 w 916033"/>
                    <a:gd name="connsiteY3" fmla="*/ 704894 h 3592000"/>
                    <a:gd name="connsiteX4" fmla="*/ 916033 w 916033"/>
                    <a:gd name="connsiteY4" fmla="*/ 135616 h 3592000"/>
                    <a:gd name="connsiteX5" fmla="*/ 916033 w 916033"/>
                    <a:gd name="connsiteY5" fmla="*/ 3592000 h 3592000"/>
                    <a:gd name="connsiteX6" fmla="*/ 339969 w 916033"/>
                    <a:gd name="connsiteY6" fmla="*/ 3592000 h 3592000"/>
                    <a:gd name="connsiteX7" fmla="*/ 0 w 916033"/>
                    <a:gd name="connsiteY7" fmla="*/ 522478 h 3592000"/>
                    <a:gd name="connsiteX0" fmla="*/ 0 w 916033"/>
                    <a:gd name="connsiteY0" fmla="*/ 522478 h 3592000"/>
                    <a:gd name="connsiteX1" fmla="*/ 456647 w 916033"/>
                    <a:gd name="connsiteY1" fmla="*/ 71848 h 3592000"/>
                    <a:gd name="connsiteX2" fmla="*/ 726278 w 916033"/>
                    <a:gd name="connsiteY2" fmla="*/ 763508 h 3592000"/>
                    <a:gd name="connsiteX3" fmla="*/ 784893 w 916033"/>
                    <a:gd name="connsiteY3" fmla="*/ 704894 h 3592000"/>
                    <a:gd name="connsiteX4" fmla="*/ 916033 w 916033"/>
                    <a:gd name="connsiteY4" fmla="*/ 135616 h 3592000"/>
                    <a:gd name="connsiteX5" fmla="*/ 916033 w 916033"/>
                    <a:gd name="connsiteY5" fmla="*/ 3592000 h 3592000"/>
                    <a:gd name="connsiteX6" fmla="*/ 339969 w 916033"/>
                    <a:gd name="connsiteY6" fmla="*/ 3592000 h 3592000"/>
                    <a:gd name="connsiteX7" fmla="*/ 0 w 916033"/>
                    <a:gd name="connsiteY7" fmla="*/ 522478 h 3592000"/>
                    <a:gd name="connsiteX0" fmla="*/ 0 w 916033"/>
                    <a:gd name="connsiteY0" fmla="*/ 522478 h 3592000"/>
                    <a:gd name="connsiteX1" fmla="*/ 456647 w 916033"/>
                    <a:gd name="connsiteY1" fmla="*/ 71848 h 3592000"/>
                    <a:gd name="connsiteX2" fmla="*/ 726278 w 916033"/>
                    <a:gd name="connsiteY2" fmla="*/ 763508 h 3592000"/>
                    <a:gd name="connsiteX3" fmla="*/ 784893 w 916033"/>
                    <a:gd name="connsiteY3" fmla="*/ 704894 h 3592000"/>
                    <a:gd name="connsiteX4" fmla="*/ 916033 w 916033"/>
                    <a:gd name="connsiteY4" fmla="*/ 135616 h 3592000"/>
                    <a:gd name="connsiteX5" fmla="*/ 916033 w 916033"/>
                    <a:gd name="connsiteY5" fmla="*/ 3592000 h 3592000"/>
                    <a:gd name="connsiteX6" fmla="*/ 339969 w 916033"/>
                    <a:gd name="connsiteY6" fmla="*/ 3592000 h 3592000"/>
                    <a:gd name="connsiteX7" fmla="*/ 0 w 916033"/>
                    <a:gd name="connsiteY7" fmla="*/ 522478 h 3592000"/>
                    <a:gd name="connsiteX0" fmla="*/ 0 w 916033"/>
                    <a:gd name="connsiteY0" fmla="*/ 522478 h 3592000"/>
                    <a:gd name="connsiteX1" fmla="*/ 456647 w 916033"/>
                    <a:gd name="connsiteY1" fmla="*/ 71848 h 3592000"/>
                    <a:gd name="connsiteX2" fmla="*/ 726278 w 916033"/>
                    <a:gd name="connsiteY2" fmla="*/ 763508 h 3592000"/>
                    <a:gd name="connsiteX3" fmla="*/ 784893 w 916033"/>
                    <a:gd name="connsiteY3" fmla="*/ 704894 h 3592000"/>
                    <a:gd name="connsiteX4" fmla="*/ 916033 w 916033"/>
                    <a:gd name="connsiteY4" fmla="*/ 135616 h 3592000"/>
                    <a:gd name="connsiteX5" fmla="*/ 916033 w 916033"/>
                    <a:gd name="connsiteY5" fmla="*/ 3592000 h 3592000"/>
                    <a:gd name="connsiteX6" fmla="*/ 339969 w 916033"/>
                    <a:gd name="connsiteY6" fmla="*/ 3592000 h 3592000"/>
                    <a:gd name="connsiteX7" fmla="*/ 0 w 916033"/>
                    <a:gd name="connsiteY7" fmla="*/ 522478 h 359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6033" h="3592000">
                      <a:moveTo>
                        <a:pt x="0" y="522478"/>
                      </a:moveTo>
                      <a:cubicBezTo>
                        <a:pt x="62431" y="56925"/>
                        <a:pt x="816247" y="3208630"/>
                        <a:pt x="456647" y="71848"/>
                      </a:cubicBezTo>
                      <a:cubicBezTo>
                        <a:pt x="577693" y="112020"/>
                        <a:pt x="692698" y="874019"/>
                        <a:pt x="726278" y="763508"/>
                      </a:cubicBezTo>
                      <a:cubicBezTo>
                        <a:pt x="769263" y="869016"/>
                        <a:pt x="753267" y="809542"/>
                        <a:pt x="784893" y="704894"/>
                      </a:cubicBezTo>
                      <a:cubicBezTo>
                        <a:pt x="816519" y="600246"/>
                        <a:pt x="882453" y="-345568"/>
                        <a:pt x="916033" y="135616"/>
                      </a:cubicBezTo>
                      <a:cubicBezTo>
                        <a:pt x="916033" y="1287744"/>
                        <a:pt x="282987" y="728303"/>
                        <a:pt x="916033" y="3592000"/>
                      </a:cubicBezTo>
                      <a:lnTo>
                        <a:pt x="339969" y="3592000"/>
                      </a:lnTo>
                      <a:cubicBezTo>
                        <a:pt x="578338" y="3178426"/>
                        <a:pt x="406400" y="1018114"/>
                        <a:pt x="0" y="522478"/>
                      </a:cubicBezTo>
                      <a:close/>
                    </a:path>
                  </a:pathLst>
                </a:custGeom>
                <a:solidFill>
                  <a:srgbClr val="333300"/>
                </a:solidFill>
                <a:ln>
                  <a:solidFill>
                    <a:srgbClr val="3333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7" name="กลุ่ม 26"/>
              <p:cNvGrpSpPr/>
              <p:nvPr/>
            </p:nvGrpSpPr>
            <p:grpSpPr>
              <a:xfrm>
                <a:off x="1256985" y="975045"/>
                <a:ext cx="307677" cy="423366"/>
                <a:chOff x="1059607" y="1843698"/>
                <a:chExt cx="1077813" cy="1483079"/>
              </a:xfrm>
            </p:grpSpPr>
            <p:sp>
              <p:nvSpPr>
                <p:cNvPr id="24" name="วงรี 23"/>
                <p:cNvSpPr/>
                <p:nvPr/>
              </p:nvSpPr>
              <p:spPr>
                <a:xfrm>
                  <a:off x="1059607" y="1843698"/>
                  <a:ext cx="1077813" cy="1224136"/>
                </a:xfrm>
                <a:prstGeom prst="ellipse">
                  <a:avLst/>
                </a:prstGeom>
                <a:solidFill>
                  <a:srgbClr val="92D050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สี่เหลี่ยมผืนผ้า 7"/>
                <p:cNvSpPr/>
                <p:nvPr/>
              </p:nvSpPr>
              <p:spPr>
                <a:xfrm flipH="1">
                  <a:off x="1404422" y="2195736"/>
                  <a:ext cx="371328" cy="1131041"/>
                </a:xfrm>
                <a:custGeom>
                  <a:avLst/>
                  <a:gdLst>
                    <a:gd name="connsiteX0" fmla="*/ 0 w 576064"/>
                    <a:gd name="connsiteY0" fmla="*/ 0 h 3456384"/>
                    <a:gd name="connsiteX1" fmla="*/ 576064 w 576064"/>
                    <a:gd name="connsiteY1" fmla="*/ 0 h 3456384"/>
                    <a:gd name="connsiteX2" fmla="*/ 576064 w 576064"/>
                    <a:gd name="connsiteY2" fmla="*/ 3456384 h 3456384"/>
                    <a:gd name="connsiteX3" fmla="*/ 0 w 576064"/>
                    <a:gd name="connsiteY3" fmla="*/ 3456384 h 3456384"/>
                    <a:gd name="connsiteX4" fmla="*/ 0 w 576064"/>
                    <a:gd name="connsiteY4" fmla="*/ 0 h 3456384"/>
                    <a:gd name="connsiteX0" fmla="*/ 0 w 916033"/>
                    <a:gd name="connsiteY0" fmla="*/ 386862 h 3456384"/>
                    <a:gd name="connsiteX1" fmla="*/ 916033 w 916033"/>
                    <a:gd name="connsiteY1" fmla="*/ 0 h 3456384"/>
                    <a:gd name="connsiteX2" fmla="*/ 916033 w 916033"/>
                    <a:gd name="connsiteY2" fmla="*/ 3456384 h 3456384"/>
                    <a:gd name="connsiteX3" fmla="*/ 339969 w 916033"/>
                    <a:gd name="connsiteY3" fmla="*/ 3456384 h 3456384"/>
                    <a:gd name="connsiteX4" fmla="*/ 0 w 916033"/>
                    <a:gd name="connsiteY4" fmla="*/ 386862 h 3456384"/>
                    <a:gd name="connsiteX0" fmla="*/ 0 w 916033"/>
                    <a:gd name="connsiteY0" fmla="*/ 386862 h 3456384"/>
                    <a:gd name="connsiteX1" fmla="*/ 916033 w 916033"/>
                    <a:gd name="connsiteY1" fmla="*/ 0 h 3456384"/>
                    <a:gd name="connsiteX2" fmla="*/ 916033 w 916033"/>
                    <a:gd name="connsiteY2" fmla="*/ 3456384 h 3456384"/>
                    <a:gd name="connsiteX3" fmla="*/ 339969 w 916033"/>
                    <a:gd name="connsiteY3" fmla="*/ 3456384 h 3456384"/>
                    <a:gd name="connsiteX4" fmla="*/ 0 w 916033"/>
                    <a:gd name="connsiteY4" fmla="*/ 386862 h 3456384"/>
                    <a:gd name="connsiteX0" fmla="*/ 0 w 916033"/>
                    <a:gd name="connsiteY0" fmla="*/ 386862 h 3456384"/>
                    <a:gd name="connsiteX1" fmla="*/ 916033 w 916033"/>
                    <a:gd name="connsiteY1" fmla="*/ 0 h 3456384"/>
                    <a:gd name="connsiteX2" fmla="*/ 916033 w 916033"/>
                    <a:gd name="connsiteY2" fmla="*/ 3456384 h 3456384"/>
                    <a:gd name="connsiteX3" fmla="*/ 339969 w 916033"/>
                    <a:gd name="connsiteY3" fmla="*/ 3456384 h 3456384"/>
                    <a:gd name="connsiteX4" fmla="*/ 0 w 916033"/>
                    <a:gd name="connsiteY4" fmla="*/ 386862 h 3456384"/>
                    <a:gd name="connsiteX0" fmla="*/ 0 w 916033"/>
                    <a:gd name="connsiteY0" fmla="*/ 509525 h 3579047"/>
                    <a:gd name="connsiteX1" fmla="*/ 726278 w 916033"/>
                    <a:gd name="connsiteY1" fmla="*/ 750555 h 3579047"/>
                    <a:gd name="connsiteX2" fmla="*/ 916033 w 916033"/>
                    <a:gd name="connsiteY2" fmla="*/ 122663 h 3579047"/>
                    <a:gd name="connsiteX3" fmla="*/ 916033 w 916033"/>
                    <a:gd name="connsiteY3" fmla="*/ 3579047 h 3579047"/>
                    <a:gd name="connsiteX4" fmla="*/ 339969 w 916033"/>
                    <a:gd name="connsiteY4" fmla="*/ 3579047 h 3579047"/>
                    <a:gd name="connsiteX5" fmla="*/ 0 w 916033"/>
                    <a:gd name="connsiteY5" fmla="*/ 509525 h 3579047"/>
                    <a:gd name="connsiteX0" fmla="*/ 0 w 916033"/>
                    <a:gd name="connsiteY0" fmla="*/ 509525 h 3579047"/>
                    <a:gd name="connsiteX1" fmla="*/ 726278 w 916033"/>
                    <a:gd name="connsiteY1" fmla="*/ 750555 h 3579047"/>
                    <a:gd name="connsiteX2" fmla="*/ 916033 w 916033"/>
                    <a:gd name="connsiteY2" fmla="*/ 122663 h 3579047"/>
                    <a:gd name="connsiteX3" fmla="*/ 916033 w 916033"/>
                    <a:gd name="connsiteY3" fmla="*/ 3579047 h 3579047"/>
                    <a:gd name="connsiteX4" fmla="*/ 339969 w 916033"/>
                    <a:gd name="connsiteY4" fmla="*/ 3579047 h 3579047"/>
                    <a:gd name="connsiteX5" fmla="*/ 0 w 916033"/>
                    <a:gd name="connsiteY5" fmla="*/ 509525 h 3579047"/>
                    <a:gd name="connsiteX0" fmla="*/ 0 w 916033"/>
                    <a:gd name="connsiteY0" fmla="*/ 513468 h 3582990"/>
                    <a:gd name="connsiteX1" fmla="*/ 456647 w 916033"/>
                    <a:gd name="connsiteY1" fmla="*/ 62838 h 3582990"/>
                    <a:gd name="connsiteX2" fmla="*/ 726278 w 916033"/>
                    <a:gd name="connsiteY2" fmla="*/ 754498 h 3582990"/>
                    <a:gd name="connsiteX3" fmla="*/ 916033 w 916033"/>
                    <a:gd name="connsiteY3" fmla="*/ 126606 h 3582990"/>
                    <a:gd name="connsiteX4" fmla="*/ 916033 w 916033"/>
                    <a:gd name="connsiteY4" fmla="*/ 3582990 h 3582990"/>
                    <a:gd name="connsiteX5" fmla="*/ 339969 w 916033"/>
                    <a:gd name="connsiteY5" fmla="*/ 3582990 h 3582990"/>
                    <a:gd name="connsiteX6" fmla="*/ 0 w 916033"/>
                    <a:gd name="connsiteY6" fmla="*/ 513468 h 3582990"/>
                    <a:gd name="connsiteX0" fmla="*/ 0 w 916033"/>
                    <a:gd name="connsiteY0" fmla="*/ 513468 h 3582990"/>
                    <a:gd name="connsiteX1" fmla="*/ 456647 w 916033"/>
                    <a:gd name="connsiteY1" fmla="*/ 62838 h 3582990"/>
                    <a:gd name="connsiteX2" fmla="*/ 726278 w 916033"/>
                    <a:gd name="connsiteY2" fmla="*/ 754498 h 3582990"/>
                    <a:gd name="connsiteX3" fmla="*/ 916033 w 916033"/>
                    <a:gd name="connsiteY3" fmla="*/ 126606 h 3582990"/>
                    <a:gd name="connsiteX4" fmla="*/ 916033 w 916033"/>
                    <a:gd name="connsiteY4" fmla="*/ 3582990 h 3582990"/>
                    <a:gd name="connsiteX5" fmla="*/ 339969 w 916033"/>
                    <a:gd name="connsiteY5" fmla="*/ 3582990 h 3582990"/>
                    <a:gd name="connsiteX6" fmla="*/ 0 w 916033"/>
                    <a:gd name="connsiteY6" fmla="*/ 513468 h 3582990"/>
                    <a:gd name="connsiteX0" fmla="*/ 0 w 916033"/>
                    <a:gd name="connsiteY0" fmla="*/ 522478 h 3592000"/>
                    <a:gd name="connsiteX1" fmla="*/ 456647 w 916033"/>
                    <a:gd name="connsiteY1" fmla="*/ 71848 h 3592000"/>
                    <a:gd name="connsiteX2" fmla="*/ 726278 w 916033"/>
                    <a:gd name="connsiteY2" fmla="*/ 763508 h 3592000"/>
                    <a:gd name="connsiteX3" fmla="*/ 784893 w 916033"/>
                    <a:gd name="connsiteY3" fmla="*/ 704894 h 3592000"/>
                    <a:gd name="connsiteX4" fmla="*/ 916033 w 916033"/>
                    <a:gd name="connsiteY4" fmla="*/ 135616 h 3592000"/>
                    <a:gd name="connsiteX5" fmla="*/ 916033 w 916033"/>
                    <a:gd name="connsiteY5" fmla="*/ 3592000 h 3592000"/>
                    <a:gd name="connsiteX6" fmla="*/ 339969 w 916033"/>
                    <a:gd name="connsiteY6" fmla="*/ 3592000 h 3592000"/>
                    <a:gd name="connsiteX7" fmla="*/ 0 w 916033"/>
                    <a:gd name="connsiteY7" fmla="*/ 522478 h 3592000"/>
                    <a:gd name="connsiteX0" fmla="*/ 0 w 916033"/>
                    <a:gd name="connsiteY0" fmla="*/ 522478 h 3592000"/>
                    <a:gd name="connsiteX1" fmla="*/ 456647 w 916033"/>
                    <a:gd name="connsiteY1" fmla="*/ 71848 h 3592000"/>
                    <a:gd name="connsiteX2" fmla="*/ 726278 w 916033"/>
                    <a:gd name="connsiteY2" fmla="*/ 763508 h 3592000"/>
                    <a:gd name="connsiteX3" fmla="*/ 784893 w 916033"/>
                    <a:gd name="connsiteY3" fmla="*/ 704894 h 3592000"/>
                    <a:gd name="connsiteX4" fmla="*/ 916033 w 916033"/>
                    <a:gd name="connsiteY4" fmla="*/ 135616 h 3592000"/>
                    <a:gd name="connsiteX5" fmla="*/ 916033 w 916033"/>
                    <a:gd name="connsiteY5" fmla="*/ 3592000 h 3592000"/>
                    <a:gd name="connsiteX6" fmla="*/ 339969 w 916033"/>
                    <a:gd name="connsiteY6" fmla="*/ 3592000 h 3592000"/>
                    <a:gd name="connsiteX7" fmla="*/ 0 w 916033"/>
                    <a:gd name="connsiteY7" fmla="*/ 522478 h 3592000"/>
                    <a:gd name="connsiteX0" fmla="*/ 0 w 916033"/>
                    <a:gd name="connsiteY0" fmla="*/ 522478 h 3592000"/>
                    <a:gd name="connsiteX1" fmla="*/ 456647 w 916033"/>
                    <a:gd name="connsiteY1" fmla="*/ 71848 h 3592000"/>
                    <a:gd name="connsiteX2" fmla="*/ 726278 w 916033"/>
                    <a:gd name="connsiteY2" fmla="*/ 763508 h 3592000"/>
                    <a:gd name="connsiteX3" fmla="*/ 784893 w 916033"/>
                    <a:gd name="connsiteY3" fmla="*/ 704894 h 3592000"/>
                    <a:gd name="connsiteX4" fmla="*/ 916033 w 916033"/>
                    <a:gd name="connsiteY4" fmla="*/ 135616 h 3592000"/>
                    <a:gd name="connsiteX5" fmla="*/ 916033 w 916033"/>
                    <a:gd name="connsiteY5" fmla="*/ 3592000 h 3592000"/>
                    <a:gd name="connsiteX6" fmla="*/ 339969 w 916033"/>
                    <a:gd name="connsiteY6" fmla="*/ 3592000 h 3592000"/>
                    <a:gd name="connsiteX7" fmla="*/ 0 w 916033"/>
                    <a:gd name="connsiteY7" fmla="*/ 522478 h 3592000"/>
                    <a:gd name="connsiteX0" fmla="*/ 0 w 916033"/>
                    <a:gd name="connsiteY0" fmla="*/ 522478 h 3592000"/>
                    <a:gd name="connsiteX1" fmla="*/ 456647 w 916033"/>
                    <a:gd name="connsiteY1" fmla="*/ 71848 h 3592000"/>
                    <a:gd name="connsiteX2" fmla="*/ 726278 w 916033"/>
                    <a:gd name="connsiteY2" fmla="*/ 763508 h 3592000"/>
                    <a:gd name="connsiteX3" fmla="*/ 784893 w 916033"/>
                    <a:gd name="connsiteY3" fmla="*/ 704894 h 3592000"/>
                    <a:gd name="connsiteX4" fmla="*/ 916033 w 916033"/>
                    <a:gd name="connsiteY4" fmla="*/ 135616 h 3592000"/>
                    <a:gd name="connsiteX5" fmla="*/ 916033 w 916033"/>
                    <a:gd name="connsiteY5" fmla="*/ 3592000 h 3592000"/>
                    <a:gd name="connsiteX6" fmla="*/ 339969 w 916033"/>
                    <a:gd name="connsiteY6" fmla="*/ 3592000 h 3592000"/>
                    <a:gd name="connsiteX7" fmla="*/ 0 w 916033"/>
                    <a:gd name="connsiteY7" fmla="*/ 522478 h 3592000"/>
                    <a:gd name="connsiteX0" fmla="*/ 0 w 916033"/>
                    <a:gd name="connsiteY0" fmla="*/ 522478 h 3592000"/>
                    <a:gd name="connsiteX1" fmla="*/ 456647 w 916033"/>
                    <a:gd name="connsiteY1" fmla="*/ 71848 h 3592000"/>
                    <a:gd name="connsiteX2" fmla="*/ 726278 w 916033"/>
                    <a:gd name="connsiteY2" fmla="*/ 763508 h 3592000"/>
                    <a:gd name="connsiteX3" fmla="*/ 784893 w 916033"/>
                    <a:gd name="connsiteY3" fmla="*/ 704894 h 3592000"/>
                    <a:gd name="connsiteX4" fmla="*/ 916033 w 916033"/>
                    <a:gd name="connsiteY4" fmla="*/ 135616 h 3592000"/>
                    <a:gd name="connsiteX5" fmla="*/ 916033 w 916033"/>
                    <a:gd name="connsiteY5" fmla="*/ 3592000 h 3592000"/>
                    <a:gd name="connsiteX6" fmla="*/ 339969 w 916033"/>
                    <a:gd name="connsiteY6" fmla="*/ 3592000 h 3592000"/>
                    <a:gd name="connsiteX7" fmla="*/ 0 w 916033"/>
                    <a:gd name="connsiteY7" fmla="*/ 522478 h 359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6033" h="3592000">
                      <a:moveTo>
                        <a:pt x="0" y="522478"/>
                      </a:moveTo>
                      <a:cubicBezTo>
                        <a:pt x="62431" y="56925"/>
                        <a:pt x="816247" y="3208630"/>
                        <a:pt x="456647" y="71848"/>
                      </a:cubicBezTo>
                      <a:cubicBezTo>
                        <a:pt x="577693" y="112020"/>
                        <a:pt x="692698" y="874019"/>
                        <a:pt x="726278" y="763508"/>
                      </a:cubicBezTo>
                      <a:cubicBezTo>
                        <a:pt x="769263" y="869016"/>
                        <a:pt x="753267" y="809542"/>
                        <a:pt x="784893" y="704894"/>
                      </a:cubicBezTo>
                      <a:cubicBezTo>
                        <a:pt x="816519" y="600246"/>
                        <a:pt x="882453" y="-345568"/>
                        <a:pt x="916033" y="135616"/>
                      </a:cubicBezTo>
                      <a:cubicBezTo>
                        <a:pt x="916033" y="1287744"/>
                        <a:pt x="282987" y="728303"/>
                        <a:pt x="916033" y="3592000"/>
                      </a:cubicBezTo>
                      <a:lnTo>
                        <a:pt x="339969" y="3592000"/>
                      </a:lnTo>
                      <a:cubicBezTo>
                        <a:pt x="578338" y="3178426"/>
                        <a:pt x="406400" y="1018114"/>
                        <a:pt x="0" y="522478"/>
                      </a:cubicBezTo>
                      <a:close/>
                    </a:path>
                  </a:pathLst>
                </a:custGeom>
                <a:solidFill>
                  <a:srgbClr val="333300"/>
                </a:solidFill>
                <a:ln w="9525">
                  <a:solidFill>
                    <a:srgbClr val="3333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8" name="กลุ่ม 27"/>
              <p:cNvGrpSpPr/>
              <p:nvPr/>
            </p:nvGrpSpPr>
            <p:grpSpPr>
              <a:xfrm>
                <a:off x="2226519" y="883954"/>
                <a:ext cx="371244" cy="504302"/>
                <a:chOff x="2447817" y="1822067"/>
                <a:chExt cx="1077813" cy="1504710"/>
              </a:xfrm>
            </p:grpSpPr>
            <p:sp>
              <p:nvSpPr>
                <p:cNvPr id="25" name="วงรี 24"/>
                <p:cNvSpPr/>
                <p:nvPr/>
              </p:nvSpPr>
              <p:spPr>
                <a:xfrm>
                  <a:off x="2447817" y="1822067"/>
                  <a:ext cx="1077813" cy="1224136"/>
                </a:xfrm>
                <a:prstGeom prst="ellipse">
                  <a:avLst/>
                </a:prstGeom>
                <a:solidFill>
                  <a:srgbClr val="00B050"/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สี่เหลี่ยมผืนผ้า 7"/>
                <p:cNvSpPr/>
                <p:nvPr/>
              </p:nvSpPr>
              <p:spPr>
                <a:xfrm flipH="1">
                  <a:off x="2801060" y="2195736"/>
                  <a:ext cx="371328" cy="1131041"/>
                </a:xfrm>
                <a:custGeom>
                  <a:avLst/>
                  <a:gdLst>
                    <a:gd name="connsiteX0" fmla="*/ 0 w 576064"/>
                    <a:gd name="connsiteY0" fmla="*/ 0 h 3456384"/>
                    <a:gd name="connsiteX1" fmla="*/ 576064 w 576064"/>
                    <a:gd name="connsiteY1" fmla="*/ 0 h 3456384"/>
                    <a:gd name="connsiteX2" fmla="*/ 576064 w 576064"/>
                    <a:gd name="connsiteY2" fmla="*/ 3456384 h 3456384"/>
                    <a:gd name="connsiteX3" fmla="*/ 0 w 576064"/>
                    <a:gd name="connsiteY3" fmla="*/ 3456384 h 3456384"/>
                    <a:gd name="connsiteX4" fmla="*/ 0 w 576064"/>
                    <a:gd name="connsiteY4" fmla="*/ 0 h 3456384"/>
                    <a:gd name="connsiteX0" fmla="*/ 0 w 916033"/>
                    <a:gd name="connsiteY0" fmla="*/ 386862 h 3456384"/>
                    <a:gd name="connsiteX1" fmla="*/ 916033 w 916033"/>
                    <a:gd name="connsiteY1" fmla="*/ 0 h 3456384"/>
                    <a:gd name="connsiteX2" fmla="*/ 916033 w 916033"/>
                    <a:gd name="connsiteY2" fmla="*/ 3456384 h 3456384"/>
                    <a:gd name="connsiteX3" fmla="*/ 339969 w 916033"/>
                    <a:gd name="connsiteY3" fmla="*/ 3456384 h 3456384"/>
                    <a:gd name="connsiteX4" fmla="*/ 0 w 916033"/>
                    <a:gd name="connsiteY4" fmla="*/ 386862 h 3456384"/>
                    <a:gd name="connsiteX0" fmla="*/ 0 w 916033"/>
                    <a:gd name="connsiteY0" fmla="*/ 386862 h 3456384"/>
                    <a:gd name="connsiteX1" fmla="*/ 916033 w 916033"/>
                    <a:gd name="connsiteY1" fmla="*/ 0 h 3456384"/>
                    <a:gd name="connsiteX2" fmla="*/ 916033 w 916033"/>
                    <a:gd name="connsiteY2" fmla="*/ 3456384 h 3456384"/>
                    <a:gd name="connsiteX3" fmla="*/ 339969 w 916033"/>
                    <a:gd name="connsiteY3" fmla="*/ 3456384 h 3456384"/>
                    <a:gd name="connsiteX4" fmla="*/ 0 w 916033"/>
                    <a:gd name="connsiteY4" fmla="*/ 386862 h 3456384"/>
                    <a:gd name="connsiteX0" fmla="*/ 0 w 916033"/>
                    <a:gd name="connsiteY0" fmla="*/ 386862 h 3456384"/>
                    <a:gd name="connsiteX1" fmla="*/ 916033 w 916033"/>
                    <a:gd name="connsiteY1" fmla="*/ 0 h 3456384"/>
                    <a:gd name="connsiteX2" fmla="*/ 916033 w 916033"/>
                    <a:gd name="connsiteY2" fmla="*/ 3456384 h 3456384"/>
                    <a:gd name="connsiteX3" fmla="*/ 339969 w 916033"/>
                    <a:gd name="connsiteY3" fmla="*/ 3456384 h 3456384"/>
                    <a:gd name="connsiteX4" fmla="*/ 0 w 916033"/>
                    <a:gd name="connsiteY4" fmla="*/ 386862 h 3456384"/>
                    <a:gd name="connsiteX0" fmla="*/ 0 w 916033"/>
                    <a:gd name="connsiteY0" fmla="*/ 509525 h 3579047"/>
                    <a:gd name="connsiteX1" fmla="*/ 726278 w 916033"/>
                    <a:gd name="connsiteY1" fmla="*/ 750555 h 3579047"/>
                    <a:gd name="connsiteX2" fmla="*/ 916033 w 916033"/>
                    <a:gd name="connsiteY2" fmla="*/ 122663 h 3579047"/>
                    <a:gd name="connsiteX3" fmla="*/ 916033 w 916033"/>
                    <a:gd name="connsiteY3" fmla="*/ 3579047 h 3579047"/>
                    <a:gd name="connsiteX4" fmla="*/ 339969 w 916033"/>
                    <a:gd name="connsiteY4" fmla="*/ 3579047 h 3579047"/>
                    <a:gd name="connsiteX5" fmla="*/ 0 w 916033"/>
                    <a:gd name="connsiteY5" fmla="*/ 509525 h 3579047"/>
                    <a:gd name="connsiteX0" fmla="*/ 0 w 916033"/>
                    <a:gd name="connsiteY0" fmla="*/ 509525 h 3579047"/>
                    <a:gd name="connsiteX1" fmla="*/ 726278 w 916033"/>
                    <a:gd name="connsiteY1" fmla="*/ 750555 h 3579047"/>
                    <a:gd name="connsiteX2" fmla="*/ 916033 w 916033"/>
                    <a:gd name="connsiteY2" fmla="*/ 122663 h 3579047"/>
                    <a:gd name="connsiteX3" fmla="*/ 916033 w 916033"/>
                    <a:gd name="connsiteY3" fmla="*/ 3579047 h 3579047"/>
                    <a:gd name="connsiteX4" fmla="*/ 339969 w 916033"/>
                    <a:gd name="connsiteY4" fmla="*/ 3579047 h 3579047"/>
                    <a:gd name="connsiteX5" fmla="*/ 0 w 916033"/>
                    <a:gd name="connsiteY5" fmla="*/ 509525 h 3579047"/>
                    <a:gd name="connsiteX0" fmla="*/ 0 w 916033"/>
                    <a:gd name="connsiteY0" fmla="*/ 513468 h 3582990"/>
                    <a:gd name="connsiteX1" fmla="*/ 456647 w 916033"/>
                    <a:gd name="connsiteY1" fmla="*/ 62838 h 3582990"/>
                    <a:gd name="connsiteX2" fmla="*/ 726278 w 916033"/>
                    <a:gd name="connsiteY2" fmla="*/ 754498 h 3582990"/>
                    <a:gd name="connsiteX3" fmla="*/ 916033 w 916033"/>
                    <a:gd name="connsiteY3" fmla="*/ 126606 h 3582990"/>
                    <a:gd name="connsiteX4" fmla="*/ 916033 w 916033"/>
                    <a:gd name="connsiteY4" fmla="*/ 3582990 h 3582990"/>
                    <a:gd name="connsiteX5" fmla="*/ 339969 w 916033"/>
                    <a:gd name="connsiteY5" fmla="*/ 3582990 h 3582990"/>
                    <a:gd name="connsiteX6" fmla="*/ 0 w 916033"/>
                    <a:gd name="connsiteY6" fmla="*/ 513468 h 3582990"/>
                    <a:gd name="connsiteX0" fmla="*/ 0 w 916033"/>
                    <a:gd name="connsiteY0" fmla="*/ 513468 h 3582990"/>
                    <a:gd name="connsiteX1" fmla="*/ 456647 w 916033"/>
                    <a:gd name="connsiteY1" fmla="*/ 62838 h 3582990"/>
                    <a:gd name="connsiteX2" fmla="*/ 726278 w 916033"/>
                    <a:gd name="connsiteY2" fmla="*/ 754498 h 3582990"/>
                    <a:gd name="connsiteX3" fmla="*/ 916033 w 916033"/>
                    <a:gd name="connsiteY3" fmla="*/ 126606 h 3582990"/>
                    <a:gd name="connsiteX4" fmla="*/ 916033 w 916033"/>
                    <a:gd name="connsiteY4" fmla="*/ 3582990 h 3582990"/>
                    <a:gd name="connsiteX5" fmla="*/ 339969 w 916033"/>
                    <a:gd name="connsiteY5" fmla="*/ 3582990 h 3582990"/>
                    <a:gd name="connsiteX6" fmla="*/ 0 w 916033"/>
                    <a:gd name="connsiteY6" fmla="*/ 513468 h 3582990"/>
                    <a:gd name="connsiteX0" fmla="*/ 0 w 916033"/>
                    <a:gd name="connsiteY0" fmla="*/ 522478 h 3592000"/>
                    <a:gd name="connsiteX1" fmla="*/ 456647 w 916033"/>
                    <a:gd name="connsiteY1" fmla="*/ 71848 h 3592000"/>
                    <a:gd name="connsiteX2" fmla="*/ 726278 w 916033"/>
                    <a:gd name="connsiteY2" fmla="*/ 763508 h 3592000"/>
                    <a:gd name="connsiteX3" fmla="*/ 784893 w 916033"/>
                    <a:gd name="connsiteY3" fmla="*/ 704894 h 3592000"/>
                    <a:gd name="connsiteX4" fmla="*/ 916033 w 916033"/>
                    <a:gd name="connsiteY4" fmla="*/ 135616 h 3592000"/>
                    <a:gd name="connsiteX5" fmla="*/ 916033 w 916033"/>
                    <a:gd name="connsiteY5" fmla="*/ 3592000 h 3592000"/>
                    <a:gd name="connsiteX6" fmla="*/ 339969 w 916033"/>
                    <a:gd name="connsiteY6" fmla="*/ 3592000 h 3592000"/>
                    <a:gd name="connsiteX7" fmla="*/ 0 w 916033"/>
                    <a:gd name="connsiteY7" fmla="*/ 522478 h 3592000"/>
                    <a:gd name="connsiteX0" fmla="*/ 0 w 916033"/>
                    <a:gd name="connsiteY0" fmla="*/ 522478 h 3592000"/>
                    <a:gd name="connsiteX1" fmla="*/ 456647 w 916033"/>
                    <a:gd name="connsiteY1" fmla="*/ 71848 h 3592000"/>
                    <a:gd name="connsiteX2" fmla="*/ 726278 w 916033"/>
                    <a:gd name="connsiteY2" fmla="*/ 763508 h 3592000"/>
                    <a:gd name="connsiteX3" fmla="*/ 784893 w 916033"/>
                    <a:gd name="connsiteY3" fmla="*/ 704894 h 3592000"/>
                    <a:gd name="connsiteX4" fmla="*/ 916033 w 916033"/>
                    <a:gd name="connsiteY4" fmla="*/ 135616 h 3592000"/>
                    <a:gd name="connsiteX5" fmla="*/ 916033 w 916033"/>
                    <a:gd name="connsiteY5" fmla="*/ 3592000 h 3592000"/>
                    <a:gd name="connsiteX6" fmla="*/ 339969 w 916033"/>
                    <a:gd name="connsiteY6" fmla="*/ 3592000 h 3592000"/>
                    <a:gd name="connsiteX7" fmla="*/ 0 w 916033"/>
                    <a:gd name="connsiteY7" fmla="*/ 522478 h 3592000"/>
                    <a:gd name="connsiteX0" fmla="*/ 0 w 916033"/>
                    <a:gd name="connsiteY0" fmla="*/ 522478 h 3592000"/>
                    <a:gd name="connsiteX1" fmla="*/ 456647 w 916033"/>
                    <a:gd name="connsiteY1" fmla="*/ 71848 h 3592000"/>
                    <a:gd name="connsiteX2" fmla="*/ 726278 w 916033"/>
                    <a:gd name="connsiteY2" fmla="*/ 763508 h 3592000"/>
                    <a:gd name="connsiteX3" fmla="*/ 784893 w 916033"/>
                    <a:gd name="connsiteY3" fmla="*/ 704894 h 3592000"/>
                    <a:gd name="connsiteX4" fmla="*/ 916033 w 916033"/>
                    <a:gd name="connsiteY4" fmla="*/ 135616 h 3592000"/>
                    <a:gd name="connsiteX5" fmla="*/ 916033 w 916033"/>
                    <a:gd name="connsiteY5" fmla="*/ 3592000 h 3592000"/>
                    <a:gd name="connsiteX6" fmla="*/ 339969 w 916033"/>
                    <a:gd name="connsiteY6" fmla="*/ 3592000 h 3592000"/>
                    <a:gd name="connsiteX7" fmla="*/ 0 w 916033"/>
                    <a:gd name="connsiteY7" fmla="*/ 522478 h 3592000"/>
                    <a:gd name="connsiteX0" fmla="*/ 0 w 916033"/>
                    <a:gd name="connsiteY0" fmla="*/ 522478 h 3592000"/>
                    <a:gd name="connsiteX1" fmla="*/ 456647 w 916033"/>
                    <a:gd name="connsiteY1" fmla="*/ 71848 h 3592000"/>
                    <a:gd name="connsiteX2" fmla="*/ 726278 w 916033"/>
                    <a:gd name="connsiteY2" fmla="*/ 763508 h 3592000"/>
                    <a:gd name="connsiteX3" fmla="*/ 784893 w 916033"/>
                    <a:gd name="connsiteY3" fmla="*/ 704894 h 3592000"/>
                    <a:gd name="connsiteX4" fmla="*/ 916033 w 916033"/>
                    <a:gd name="connsiteY4" fmla="*/ 135616 h 3592000"/>
                    <a:gd name="connsiteX5" fmla="*/ 916033 w 916033"/>
                    <a:gd name="connsiteY5" fmla="*/ 3592000 h 3592000"/>
                    <a:gd name="connsiteX6" fmla="*/ 339969 w 916033"/>
                    <a:gd name="connsiteY6" fmla="*/ 3592000 h 3592000"/>
                    <a:gd name="connsiteX7" fmla="*/ 0 w 916033"/>
                    <a:gd name="connsiteY7" fmla="*/ 522478 h 3592000"/>
                    <a:gd name="connsiteX0" fmla="*/ 0 w 916033"/>
                    <a:gd name="connsiteY0" fmla="*/ 522478 h 3592000"/>
                    <a:gd name="connsiteX1" fmla="*/ 456647 w 916033"/>
                    <a:gd name="connsiteY1" fmla="*/ 71848 h 3592000"/>
                    <a:gd name="connsiteX2" fmla="*/ 726278 w 916033"/>
                    <a:gd name="connsiteY2" fmla="*/ 763508 h 3592000"/>
                    <a:gd name="connsiteX3" fmla="*/ 784893 w 916033"/>
                    <a:gd name="connsiteY3" fmla="*/ 704894 h 3592000"/>
                    <a:gd name="connsiteX4" fmla="*/ 916033 w 916033"/>
                    <a:gd name="connsiteY4" fmla="*/ 135616 h 3592000"/>
                    <a:gd name="connsiteX5" fmla="*/ 916033 w 916033"/>
                    <a:gd name="connsiteY5" fmla="*/ 3592000 h 3592000"/>
                    <a:gd name="connsiteX6" fmla="*/ 339969 w 916033"/>
                    <a:gd name="connsiteY6" fmla="*/ 3592000 h 3592000"/>
                    <a:gd name="connsiteX7" fmla="*/ 0 w 916033"/>
                    <a:gd name="connsiteY7" fmla="*/ 522478 h 359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6033" h="3592000">
                      <a:moveTo>
                        <a:pt x="0" y="522478"/>
                      </a:moveTo>
                      <a:cubicBezTo>
                        <a:pt x="62431" y="56925"/>
                        <a:pt x="816247" y="3208630"/>
                        <a:pt x="456647" y="71848"/>
                      </a:cubicBezTo>
                      <a:cubicBezTo>
                        <a:pt x="577693" y="112020"/>
                        <a:pt x="692698" y="874019"/>
                        <a:pt x="726278" y="763508"/>
                      </a:cubicBezTo>
                      <a:cubicBezTo>
                        <a:pt x="769263" y="869016"/>
                        <a:pt x="753267" y="809542"/>
                        <a:pt x="784893" y="704894"/>
                      </a:cubicBezTo>
                      <a:cubicBezTo>
                        <a:pt x="816519" y="600246"/>
                        <a:pt x="882453" y="-345568"/>
                        <a:pt x="916033" y="135616"/>
                      </a:cubicBezTo>
                      <a:cubicBezTo>
                        <a:pt x="916033" y="1287744"/>
                        <a:pt x="282987" y="728303"/>
                        <a:pt x="916033" y="3592000"/>
                      </a:cubicBezTo>
                      <a:lnTo>
                        <a:pt x="339969" y="3592000"/>
                      </a:lnTo>
                      <a:cubicBezTo>
                        <a:pt x="578338" y="3178426"/>
                        <a:pt x="406400" y="1018114"/>
                        <a:pt x="0" y="522478"/>
                      </a:cubicBezTo>
                      <a:close/>
                    </a:path>
                  </a:pathLst>
                </a:custGeom>
                <a:solidFill>
                  <a:srgbClr val="333300"/>
                </a:solidFill>
                <a:ln w="6350">
                  <a:solidFill>
                    <a:srgbClr val="3333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9" name="กลุ่ม 48"/>
              <p:cNvGrpSpPr/>
              <p:nvPr/>
            </p:nvGrpSpPr>
            <p:grpSpPr>
              <a:xfrm>
                <a:off x="400196" y="686282"/>
                <a:ext cx="239236" cy="42313"/>
                <a:chOff x="253699" y="3059832"/>
                <a:chExt cx="2442812" cy="432048"/>
              </a:xfrm>
            </p:grpSpPr>
            <p:sp>
              <p:nvSpPr>
                <p:cNvPr id="47" name="ลูกศรโค้งลง 46"/>
                <p:cNvSpPr/>
                <p:nvPr/>
              </p:nvSpPr>
              <p:spPr>
                <a:xfrm>
                  <a:off x="1488928" y="3059832"/>
                  <a:ext cx="1207583" cy="432048"/>
                </a:xfrm>
                <a:prstGeom prst="curvedDownArrow">
                  <a:avLst>
                    <a:gd name="adj1" fmla="val 25000"/>
                    <a:gd name="adj2" fmla="val 50000"/>
                    <a:gd name="adj3" fmla="val 2016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ลูกศรโค้งลง 47"/>
                <p:cNvSpPr/>
                <p:nvPr/>
              </p:nvSpPr>
              <p:spPr>
                <a:xfrm flipH="1">
                  <a:off x="253699" y="3059832"/>
                  <a:ext cx="1290352" cy="432048"/>
                </a:xfrm>
                <a:prstGeom prst="curvedDownArrow">
                  <a:avLst>
                    <a:gd name="adj1" fmla="val 25000"/>
                    <a:gd name="adj2" fmla="val 50000"/>
                    <a:gd name="adj3" fmla="val 4889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50" name="กลุ่ม 49"/>
              <p:cNvGrpSpPr/>
              <p:nvPr/>
            </p:nvGrpSpPr>
            <p:grpSpPr>
              <a:xfrm>
                <a:off x="352671" y="540090"/>
                <a:ext cx="157079" cy="27782"/>
                <a:chOff x="253699" y="3059832"/>
                <a:chExt cx="2442812" cy="432048"/>
              </a:xfrm>
            </p:grpSpPr>
            <p:sp>
              <p:nvSpPr>
                <p:cNvPr id="51" name="ลูกศรโค้งลง 50"/>
                <p:cNvSpPr/>
                <p:nvPr/>
              </p:nvSpPr>
              <p:spPr>
                <a:xfrm>
                  <a:off x="1488928" y="3059832"/>
                  <a:ext cx="1207583" cy="432048"/>
                </a:xfrm>
                <a:prstGeom prst="curvedDownArrow">
                  <a:avLst>
                    <a:gd name="adj1" fmla="val 25000"/>
                    <a:gd name="adj2" fmla="val 50000"/>
                    <a:gd name="adj3" fmla="val 2016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2" name="ลูกศรโค้งลง 51"/>
                <p:cNvSpPr/>
                <p:nvPr/>
              </p:nvSpPr>
              <p:spPr>
                <a:xfrm flipH="1">
                  <a:off x="253699" y="3059832"/>
                  <a:ext cx="1290352" cy="432048"/>
                </a:xfrm>
                <a:prstGeom prst="curvedDownArrow">
                  <a:avLst>
                    <a:gd name="adj1" fmla="val 25000"/>
                    <a:gd name="adj2" fmla="val 50000"/>
                    <a:gd name="adj3" fmla="val 4889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53" name="กลุ่ม 52"/>
              <p:cNvGrpSpPr/>
              <p:nvPr/>
            </p:nvGrpSpPr>
            <p:grpSpPr>
              <a:xfrm>
                <a:off x="146642" y="518935"/>
                <a:ext cx="82158" cy="14531"/>
                <a:chOff x="253699" y="3059832"/>
                <a:chExt cx="2442812" cy="432048"/>
              </a:xfrm>
            </p:grpSpPr>
            <p:sp>
              <p:nvSpPr>
                <p:cNvPr id="54" name="ลูกศรโค้งลง 53"/>
                <p:cNvSpPr/>
                <p:nvPr/>
              </p:nvSpPr>
              <p:spPr>
                <a:xfrm>
                  <a:off x="1488928" y="3059832"/>
                  <a:ext cx="1207583" cy="432048"/>
                </a:xfrm>
                <a:prstGeom prst="curvedDownArrow">
                  <a:avLst>
                    <a:gd name="adj1" fmla="val 25000"/>
                    <a:gd name="adj2" fmla="val 50000"/>
                    <a:gd name="adj3" fmla="val 2016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5" name="ลูกศรโค้งลง 54"/>
                <p:cNvSpPr/>
                <p:nvPr/>
              </p:nvSpPr>
              <p:spPr>
                <a:xfrm flipH="1">
                  <a:off x="253699" y="3059832"/>
                  <a:ext cx="1290352" cy="432048"/>
                </a:xfrm>
                <a:prstGeom prst="curvedDownArrow">
                  <a:avLst>
                    <a:gd name="adj1" fmla="val 25000"/>
                    <a:gd name="adj2" fmla="val 50000"/>
                    <a:gd name="adj3" fmla="val 4889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56" name="กลุ่ม 55"/>
              <p:cNvGrpSpPr/>
              <p:nvPr/>
            </p:nvGrpSpPr>
            <p:grpSpPr>
              <a:xfrm>
                <a:off x="138659" y="618803"/>
                <a:ext cx="239236" cy="42313"/>
                <a:chOff x="253699" y="3059832"/>
                <a:chExt cx="2442812" cy="432048"/>
              </a:xfrm>
            </p:grpSpPr>
            <p:sp>
              <p:nvSpPr>
                <p:cNvPr id="57" name="ลูกศรโค้งลง 56"/>
                <p:cNvSpPr/>
                <p:nvPr/>
              </p:nvSpPr>
              <p:spPr>
                <a:xfrm>
                  <a:off x="1488928" y="3059832"/>
                  <a:ext cx="1207583" cy="432048"/>
                </a:xfrm>
                <a:prstGeom prst="curvedDownArrow">
                  <a:avLst>
                    <a:gd name="adj1" fmla="val 25000"/>
                    <a:gd name="adj2" fmla="val 50000"/>
                    <a:gd name="adj3" fmla="val 2016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8" name="ลูกศรโค้งลง 57"/>
                <p:cNvSpPr/>
                <p:nvPr/>
              </p:nvSpPr>
              <p:spPr>
                <a:xfrm flipH="1">
                  <a:off x="253699" y="3059832"/>
                  <a:ext cx="1290352" cy="432048"/>
                </a:xfrm>
                <a:prstGeom prst="curvedDownArrow">
                  <a:avLst>
                    <a:gd name="adj1" fmla="val 25000"/>
                    <a:gd name="adj2" fmla="val 50000"/>
                    <a:gd name="adj3" fmla="val 4889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59" name="กลุ่ม 58"/>
              <p:cNvGrpSpPr/>
              <p:nvPr/>
            </p:nvGrpSpPr>
            <p:grpSpPr>
              <a:xfrm>
                <a:off x="270513" y="471570"/>
                <a:ext cx="82158" cy="14531"/>
                <a:chOff x="253699" y="3059832"/>
                <a:chExt cx="2442812" cy="432048"/>
              </a:xfrm>
            </p:grpSpPr>
            <p:sp>
              <p:nvSpPr>
                <p:cNvPr id="60" name="ลูกศรโค้งลง 59"/>
                <p:cNvSpPr/>
                <p:nvPr/>
              </p:nvSpPr>
              <p:spPr>
                <a:xfrm>
                  <a:off x="1488928" y="3059832"/>
                  <a:ext cx="1207583" cy="432048"/>
                </a:xfrm>
                <a:prstGeom prst="curvedDownArrow">
                  <a:avLst>
                    <a:gd name="adj1" fmla="val 25000"/>
                    <a:gd name="adj2" fmla="val 50000"/>
                    <a:gd name="adj3" fmla="val 2016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1" name="ลูกศรโค้งลง 60"/>
                <p:cNvSpPr/>
                <p:nvPr/>
              </p:nvSpPr>
              <p:spPr>
                <a:xfrm flipH="1">
                  <a:off x="253699" y="3059832"/>
                  <a:ext cx="1290352" cy="432048"/>
                </a:xfrm>
                <a:prstGeom prst="curvedDownArrow">
                  <a:avLst>
                    <a:gd name="adj1" fmla="val 25000"/>
                    <a:gd name="adj2" fmla="val 50000"/>
                    <a:gd name="adj3" fmla="val 4889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6" name="กลุ่ม 65"/>
              <p:cNvGrpSpPr/>
              <p:nvPr/>
            </p:nvGrpSpPr>
            <p:grpSpPr>
              <a:xfrm>
                <a:off x="2965136" y="1050296"/>
                <a:ext cx="272320" cy="318192"/>
                <a:chOff x="1240602" y="2105948"/>
                <a:chExt cx="2983335" cy="3485887"/>
              </a:xfrm>
            </p:grpSpPr>
            <p:sp>
              <p:nvSpPr>
                <p:cNvPr id="67" name="รูปแบบอิสระ 66"/>
                <p:cNvSpPr/>
                <p:nvPr/>
              </p:nvSpPr>
              <p:spPr>
                <a:xfrm>
                  <a:off x="1240602" y="2105948"/>
                  <a:ext cx="2983335" cy="2394044"/>
                </a:xfrm>
                <a:custGeom>
                  <a:avLst/>
                  <a:gdLst>
                    <a:gd name="connsiteX0" fmla="*/ 1618330 w 2474115"/>
                    <a:gd name="connsiteY0" fmla="*/ 1875692 h 1875692"/>
                    <a:gd name="connsiteX1" fmla="*/ 1583161 w 2474115"/>
                    <a:gd name="connsiteY1" fmla="*/ 1817077 h 1875692"/>
                    <a:gd name="connsiteX2" fmla="*/ 1547991 w 2474115"/>
                    <a:gd name="connsiteY2" fmla="*/ 1805354 h 1875692"/>
                    <a:gd name="connsiteX3" fmla="*/ 1442484 w 2474115"/>
                    <a:gd name="connsiteY3" fmla="*/ 1793631 h 1875692"/>
                    <a:gd name="connsiteX4" fmla="*/ 1079068 w 2474115"/>
                    <a:gd name="connsiteY4" fmla="*/ 1805354 h 1875692"/>
                    <a:gd name="connsiteX5" fmla="*/ 1020453 w 2474115"/>
                    <a:gd name="connsiteY5" fmla="*/ 1817077 h 1875692"/>
                    <a:gd name="connsiteX6" fmla="*/ 774268 w 2474115"/>
                    <a:gd name="connsiteY6" fmla="*/ 1805354 h 1875692"/>
                    <a:gd name="connsiteX7" fmla="*/ 739099 w 2474115"/>
                    <a:gd name="connsiteY7" fmla="*/ 1758462 h 1875692"/>
                    <a:gd name="connsiteX8" fmla="*/ 715653 w 2474115"/>
                    <a:gd name="connsiteY8" fmla="*/ 1735015 h 1875692"/>
                    <a:gd name="connsiteX9" fmla="*/ 692207 w 2474115"/>
                    <a:gd name="connsiteY9" fmla="*/ 1688123 h 1875692"/>
                    <a:gd name="connsiteX10" fmla="*/ 668761 w 2474115"/>
                    <a:gd name="connsiteY10" fmla="*/ 1652954 h 1875692"/>
                    <a:gd name="connsiteX11" fmla="*/ 657038 w 2474115"/>
                    <a:gd name="connsiteY11" fmla="*/ 1477108 h 1875692"/>
                    <a:gd name="connsiteX12" fmla="*/ 645315 w 2474115"/>
                    <a:gd name="connsiteY12" fmla="*/ 1441938 h 1875692"/>
                    <a:gd name="connsiteX13" fmla="*/ 574976 w 2474115"/>
                    <a:gd name="connsiteY13" fmla="*/ 1406769 h 1875692"/>
                    <a:gd name="connsiteX14" fmla="*/ 528084 w 2474115"/>
                    <a:gd name="connsiteY14" fmla="*/ 1383323 h 1875692"/>
                    <a:gd name="connsiteX15" fmla="*/ 352238 w 2474115"/>
                    <a:gd name="connsiteY15" fmla="*/ 1359877 h 1875692"/>
                    <a:gd name="connsiteX16" fmla="*/ 141222 w 2474115"/>
                    <a:gd name="connsiteY16" fmla="*/ 1336431 h 1875692"/>
                    <a:gd name="connsiteX17" fmla="*/ 106053 w 2474115"/>
                    <a:gd name="connsiteY17" fmla="*/ 1312985 h 1875692"/>
                    <a:gd name="connsiteX18" fmla="*/ 70884 w 2474115"/>
                    <a:gd name="connsiteY18" fmla="*/ 1301262 h 1875692"/>
                    <a:gd name="connsiteX19" fmla="*/ 23991 w 2474115"/>
                    <a:gd name="connsiteY19" fmla="*/ 1277815 h 1875692"/>
                    <a:gd name="connsiteX20" fmla="*/ 545 w 2474115"/>
                    <a:gd name="connsiteY20" fmla="*/ 1207477 h 1875692"/>
                    <a:gd name="connsiteX21" fmla="*/ 12268 w 2474115"/>
                    <a:gd name="connsiteY21" fmla="*/ 1137138 h 1875692"/>
                    <a:gd name="connsiteX22" fmla="*/ 70884 w 2474115"/>
                    <a:gd name="connsiteY22" fmla="*/ 1090246 h 1875692"/>
                    <a:gd name="connsiteX23" fmla="*/ 106053 w 2474115"/>
                    <a:gd name="connsiteY23" fmla="*/ 1043354 h 1875692"/>
                    <a:gd name="connsiteX24" fmla="*/ 141222 w 2474115"/>
                    <a:gd name="connsiteY24" fmla="*/ 1031631 h 1875692"/>
                    <a:gd name="connsiteX25" fmla="*/ 188115 w 2474115"/>
                    <a:gd name="connsiteY25" fmla="*/ 1008185 h 1875692"/>
                    <a:gd name="connsiteX26" fmla="*/ 293622 w 2474115"/>
                    <a:gd name="connsiteY26" fmla="*/ 879231 h 1875692"/>
                    <a:gd name="connsiteX27" fmla="*/ 317068 w 2474115"/>
                    <a:gd name="connsiteY27" fmla="*/ 844062 h 1875692"/>
                    <a:gd name="connsiteX28" fmla="*/ 328791 w 2474115"/>
                    <a:gd name="connsiteY28" fmla="*/ 808892 h 1875692"/>
                    <a:gd name="connsiteX29" fmla="*/ 317068 w 2474115"/>
                    <a:gd name="connsiteY29" fmla="*/ 668215 h 1875692"/>
                    <a:gd name="connsiteX30" fmla="*/ 293622 w 2474115"/>
                    <a:gd name="connsiteY30" fmla="*/ 633046 h 1875692"/>
                    <a:gd name="connsiteX31" fmla="*/ 235007 w 2474115"/>
                    <a:gd name="connsiteY31" fmla="*/ 562708 h 1875692"/>
                    <a:gd name="connsiteX32" fmla="*/ 211561 w 2474115"/>
                    <a:gd name="connsiteY32" fmla="*/ 504092 h 1875692"/>
                    <a:gd name="connsiteX33" fmla="*/ 176391 w 2474115"/>
                    <a:gd name="connsiteY33" fmla="*/ 422031 h 1875692"/>
                    <a:gd name="connsiteX34" fmla="*/ 129499 w 2474115"/>
                    <a:gd name="connsiteY34" fmla="*/ 375138 h 1875692"/>
                    <a:gd name="connsiteX35" fmla="*/ 106053 w 2474115"/>
                    <a:gd name="connsiteY35" fmla="*/ 339969 h 1875692"/>
                    <a:gd name="connsiteX36" fmla="*/ 117776 w 2474115"/>
                    <a:gd name="connsiteY36" fmla="*/ 293077 h 1875692"/>
                    <a:gd name="connsiteX37" fmla="*/ 164668 w 2474115"/>
                    <a:gd name="connsiteY37" fmla="*/ 281354 h 1875692"/>
                    <a:gd name="connsiteX38" fmla="*/ 188115 w 2474115"/>
                    <a:gd name="connsiteY38" fmla="*/ 257908 h 1875692"/>
                    <a:gd name="connsiteX39" fmla="*/ 223284 w 2474115"/>
                    <a:gd name="connsiteY39" fmla="*/ 246185 h 1875692"/>
                    <a:gd name="connsiteX40" fmla="*/ 434299 w 2474115"/>
                    <a:gd name="connsiteY40" fmla="*/ 246185 h 1875692"/>
                    <a:gd name="connsiteX41" fmla="*/ 457745 w 2474115"/>
                    <a:gd name="connsiteY41" fmla="*/ 222738 h 1875692"/>
                    <a:gd name="connsiteX42" fmla="*/ 504638 w 2474115"/>
                    <a:gd name="connsiteY42" fmla="*/ 152400 h 1875692"/>
                    <a:gd name="connsiteX43" fmla="*/ 516361 w 2474115"/>
                    <a:gd name="connsiteY43" fmla="*/ 93785 h 1875692"/>
                    <a:gd name="connsiteX44" fmla="*/ 551530 w 2474115"/>
                    <a:gd name="connsiteY44" fmla="*/ 82062 h 1875692"/>
                    <a:gd name="connsiteX45" fmla="*/ 574976 w 2474115"/>
                    <a:gd name="connsiteY45" fmla="*/ 58615 h 1875692"/>
                    <a:gd name="connsiteX46" fmla="*/ 610145 w 2474115"/>
                    <a:gd name="connsiteY46" fmla="*/ 35169 h 1875692"/>
                    <a:gd name="connsiteX47" fmla="*/ 703930 w 2474115"/>
                    <a:gd name="connsiteY47" fmla="*/ 46892 h 1875692"/>
                    <a:gd name="connsiteX48" fmla="*/ 739099 w 2474115"/>
                    <a:gd name="connsiteY48" fmla="*/ 70338 h 1875692"/>
                    <a:gd name="connsiteX49" fmla="*/ 785991 w 2474115"/>
                    <a:gd name="connsiteY49" fmla="*/ 140677 h 1875692"/>
                    <a:gd name="connsiteX50" fmla="*/ 832884 w 2474115"/>
                    <a:gd name="connsiteY50" fmla="*/ 199292 h 1875692"/>
                    <a:gd name="connsiteX51" fmla="*/ 868053 w 2474115"/>
                    <a:gd name="connsiteY51" fmla="*/ 269631 h 1875692"/>
                    <a:gd name="connsiteX52" fmla="*/ 938391 w 2474115"/>
                    <a:gd name="connsiteY52" fmla="*/ 339969 h 1875692"/>
                    <a:gd name="connsiteX53" fmla="*/ 1055622 w 2474115"/>
                    <a:gd name="connsiteY53" fmla="*/ 363415 h 1875692"/>
                    <a:gd name="connsiteX54" fmla="*/ 1090791 w 2474115"/>
                    <a:gd name="connsiteY54" fmla="*/ 375138 h 1875692"/>
                    <a:gd name="connsiteX55" fmla="*/ 1149407 w 2474115"/>
                    <a:gd name="connsiteY55" fmla="*/ 363415 h 1875692"/>
                    <a:gd name="connsiteX56" fmla="*/ 1243191 w 2474115"/>
                    <a:gd name="connsiteY56" fmla="*/ 328246 h 1875692"/>
                    <a:gd name="connsiteX57" fmla="*/ 1278361 w 2474115"/>
                    <a:gd name="connsiteY57" fmla="*/ 293077 h 1875692"/>
                    <a:gd name="connsiteX58" fmla="*/ 1301807 w 2474115"/>
                    <a:gd name="connsiteY58" fmla="*/ 234462 h 1875692"/>
                    <a:gd name="connsiteX59" fmla="*/ 1325253 w 2474115"/>
                    <a:gd name="connsiteY59" fmla="*/ 164123 h 1875692"/>
                    <a:gd name="connsiteX60" fmla="*/ 1336976 w 2474115"/>
                    <a:gd name="connsiteY60" fmla="*/ 70338 h 1875692"/>
                    <a:gd name="connsiteX61" fmla="*/ 1348699 w 2474115"/>
                    <a:gd name="connsiteY61" fmla="*/ 35169 h 1875692"/>
                    <a:gd name="connsiteX62" fmla="*/ 1383868 w 2474115"/>
                    <a:gd name="connsiteY62" fmla="*/ 11723 h 1875692"/>
                    <a:gd name="connsiteX63" fmla="*/ 1419038 w 2474115"/>
                    <a:gd name="connsiteY63" fmla="*/ 0 h 1875692"/>
                    <a:gd name="connsiteX64" fmla="*/ 1465930 w 2474115"/>
                    <a:gd name="connsiteY64" fmla="*/ 11723 h 1875692"/>
                    <a:gd name="connsiteX65" fmla="*/ 1536268 w 2474115"/>
                    <a:gd name="connsiteY65" fmla="*/ 58615 h 1875692"/>
                    <a:gd name="connsiteX66" fmla="*/ 1583161 w 2474115"/>
                    <a:gd name="connsiteY66" fmla="*/ 164123 h 1875692"/>
                    <a:gd name="connsiteX67" fmla="*/ 1594884 w 2474115"/>
                    <a:gd name="connsiteY67" fmla="*/ 211015 h 1875692"/>
                    <a:gd name="connsiteX68" fmla="*/ 1653499 w 2474115"/>
                    <a:gd name="connsiteY68" fmla="*/ 257908 h 1875692"/>
                    <a:gd name="connsiteX69" fmla="*/ 1688668 w 2474115"/>
                    <a:gd name="connsiteY69" fmla="*/ 293077 h 1875692"/>
                    <a:gd name="connsiteX70" fmla="*/ 1805899 w 2474115"/>
                    <a:gd name="connsiteY70" fmla="*/ 304800 h 1875692"/>
                    <a:gd name="connsiteX71" fmla="*/ 1852791 w 2474115"/>
                    <a:gd name="connsiteY71" fmla="*/ 316523 h 1875692"/>
                    <a:gd name="connsiteX72" fmla="*/ 1899684 w 2474115"/>
                    <a:gd name="connsiteY72" fmla="*/ 375138 h 1875692"/>
                    <a:gd name="connsiteX73" fmla="*/ 1899684 w 2474115"/>
                    <a:gd name="connsiteY73" fmla="*/ 445477 h 1875692"/>
                    <a:gd name="connsiteX74" fmla="*/ 1864515 w 2474115"/>
                    <a:gd name="connsiteY74" fmla="*/ 457200 h 1875692"/>
                    <a:gd name="connsiteX75" fmla="*/ 1841068 w 2474115"/>
                    <a:gd name="connsiteY75" fmla="*/ 480646 h 1875692"/>
                    <a:gd name="connsiteX76" fmla="*/ 1887961 w 2474115"/>
                    <a:gd name="connsiteY76" fmla="*/ 550985 h 1875692"/>
                    <a:gd name="connsiteX77" fmla="*/ 1911407 w 2474115"/>
                    <a:gd name="connsiteY77" fmla="*/ 586154 h 1875692"/>
                    <a:gd name="connsiteX78" fmla="*/ 1946576 w 2474115"/>
                    <a:gd name="connsiteY78" fmla="*/ 597877 h 1875692"/>
                    <a:gd name="connsiteX79" fmla="*/ 2016915 w 2474115"/>
                    <a:gd name="connsiteY79" fmla="*/ 656492 h 1875692"/>
                    <a:gd name="connsiteX80" fmla="*/ 2052084 w 2474115"/>
                    <a:gd name="connsiteY80" fmla="*/ 691662 h 1875692"/>
                    <a:gd name="connsiteX81" fmla="*/ 2098976 w 2474115"/>
                    <a:gd name="connsiteY81" fmla="*/ 703385 h 1875692"/>
                    <a:gd name="connsiteX82" fmla="*/ 2134145 w 2474115"/>
                    <a:gd name="connsiteY82" fmla="*/ 715108 h 1875692"/>
                    <a:gd name="connsiteX83" fmla="*/ 2192761 w 2474115"/>
                    <a:gd name="connsiteY83" fmla="*/ 762000 h 1875692"/>
                    <a:gd name="connsiteX84" fmla="*/ 2227930 w 2474115"/>
                    <a:gd name="connsiteY84" fmla="*/ 773723 h 1875692"/>
                    <a:gd name="connsiteX85" fmla="*/ 2309991 w 2474115"/>
                    <a:gd name="connsiteY85" fmla="*/ 820615 h 1875692"/>
                    <a:gd name="connsiteX86" fmla="*/ 2333438 w 2474115"/>
                    <a:gd name="connsiteY86" fmla="*/ 855785 h 1875692"/>
                    <a:gd name="connsiteX87" fmla="*/ 2403776 w 2474115"/>
                    <a:gd name="connsiteY87" fmla="*/ 926123 h 1875692"/>
                    <a:gd name="connsiteX88" fmla="*/ 2427222 w 2474115"/>
                    <a:gd name="connsiteY88" fmla="*/ 1008185 h 1875692"/>
                    <a:gd name="connsiteX89" fmla="*/ 2438945 w 2474115"/>
                    <a:gd name="connsiteY89" fmla="*/ 1055077 h 1875692"/>
                    <a:gd name="connsiteX90" fmla="*/ 2462391 w 2474115"/>
                    <a:gd name="connsiteY90" fmla="*/ 1090246 h 1875692"/>
                    <a:gd name="connsiteX91" fmla="*/ 2474115 w 2474115"/>
                    <a:gd name="connsiteY91" fmla="*/ 1125415 h 1875692"/>
                    <a:gd name="connsiteX92" fmla="*/ 2427222 w 2474115"/>
                    <a:gd name="connsiteY92" fmla="*/ 1137138 h 1875692"/>
                    <a:gd name="connsiteX93" fmla="*/ 2181038 w 2474115"/>
                    <a:gd name="connsiteY93" fmla="*/ 1148862 h 1875692"/>
                    <a:gd name="connsiteX94" fmla="*/ 2169315 w 2474115"/>
                    <a:gd name="connsiteY94" fmla="*/ 1195754 h 1875692"/>
                    <a:gd name="connsiteX95" fmla="*/ 2157591 w 2474115"/>
                    <a:gd name="connsiteY95" fmla="*/ 1230923 h 1875692"/>
                    <a:gd name="connsiteX96" fmla="*/ 2192761 w 2474115"/>
                    <a:gd name="connsiteY96" fmla="*/ 1359877 h 1875692"/>
                    <a:gd name="connsiteX97" fmla="*/ 2263099 w 2474115"/>
                    <a:gd name="connsiteY97" fmla="*/ 1406769 h 1875692"/>
                    <a:gd name="connsiteX98" fmla="*/ 2286545 w 2474115"/>
                    <a:gd name="connsiteY98" fmla="*/ 1453662 h 1875692"/>
                    <a:gd name="connsiteX99" fmla="*/ 2309991 w 2474115"/>
                    <a:gd name="connsiteY99" fmla="*/ 1488831 h 1875692"/>
                    <a:gd name="connsiteX100" fmla="*/ 2298268 w 2474115"/>
                    <a:gd name="connsiteY100" fmla="*/ 1652954 h 1875692"/>
                    <a:gd name="connsiteX101" fmla="*/ 2251376 w 2474115"/>
                    <a:gd name="connsiteY101" fmla="*/ 1688123 h 1875692"/>
                    <a:gd name="connsiteX102" fmla="*/ 2216207 w 2474115"/>
                    <a:gd name="connsiteY102" fmla="*/ 1723292 h 1875692"/>
                    <a:gd name="connsiteX103" fmla="*/ 2169315 w 2474115"/>
                    <a:gd name="connsiteY103" fmla="*/ 1735015 h 1875692"/>
                    <a:gd name="connsiteX104" fmla="*/ 2063807 w 2474115"/>
                    <a:gd name="connsiteY104" fmla="*/ 1758462 h 1875692"/>
                    <a:gd name="connsiteX105" fmla="*/ 1946576 w 2474115"/>
                    <a:gd name="connsiteY105" fmla="*/ 1746738 h 1875692"/>
                    <a:gd name="connsiteX106" fmla="*/ 1923130 w 2474115"/>
                    <a:gd name="connsiteY106" fmla="*/ 1711569 h 1875692"/>
                    <a:gd name="connsiteX107" fmla="*/ 1876238 w 2474115"/>
                    <a:gd name="connsiteY107" fmla="*/ 1699846 h 1875692"/>
                    <a:gd name="connsiteX108" fmla="*/ 1829345 w 2474115"/>
                    <a:gd name="connsiteY108" fmla="*/ 1711569 h 1875692"/>
                    <a:gd name="connsiteX109" fmla="*/ 1723838 w 2474115"/>
                    <a:gd name="connsiteY109" fmla="*/ 1793631 h 1875692"/>
                    <a:gd name="connsiteX110" fmla="*/ 1688668 w 2474115"/>
                    <a:gd name="connsiteY110" fmla="*/ 1863969 h 1875692"/>
                    <a:gd name="connsiteX111" fmla="*/ 1618330 w 2474115"/>
                    <a:gd name="connsiteY111" fmla="*/ 1840523 h 1875692"/>
                    <a:gd name="connsiteX112" fmla="*/ 1583161 w 2474115"/>
                    <a:gd name="connsiteY112" fmla="*/ 1817077 h 1875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</a:cxnLst>
                  <a:rect l="l" t="t" r="r" b="b"/>
                  <a:pathLst>
                    <a:path w="2474115" h="1875692">
                      <a:moveTo>
                        <a:pt x="1618330" y="1875692"/>
                      </a:moveTo>
                      <a:cubicBezTo>
                        <a:pt x="1606607" y="1856154"/>
                        <a:pt x="1599273" y="1833189"/>
                        <a:pt x="1583161" y="1817077"/>
                      </a:cubicBezTo>
                      <a:cubicBezTo>
                        <a:pt x="1574423" y="1808339"/>
                        <a:pt x="1560180" y="1807386"/>
                        <a:pt x="1547991" y="1805354"/>
                      </a:cubicBezTo>
                      <a:cubicBezTo>
                        <a:pt x="1513087" y="1799537"/>
                        <a:pt x="1477653" y="1797539"/>
                        <a:pt x="1442484" y="1793631"/>
                      </a:cubicBezTo>
                      <a:cubicBezTo>
                        <a:pt x="1321345" y="1797539"/>
                        <a:pt x="1200083" y="1798631"/>
                        <a:pt x="1079068" y="1805354"/>
                      </a:cubicBezTo>
                      <a:cubicBezTo>
                        <a:pt x="1059173" y="1806459"/>
                        <a:pt x="1040378" y="1817077"/>
                        <a:pt x="1020453" y="1817077"/>
                      </a:cubicBezTo>
                      <a:cubicBezTo>
                        <a:pt x="938298" y="1817077"/>
                        <a:pt x="856330" y="1809262"/>
                        <a:pt x="774268" y="1805354"/>
                      </a:cubicBezTo>
                      <a:cubicBezTo>
                        <a:pt x="762545" y="1789723"/>
                        <a:pt x="751607" y="1773472"/>
                        <a:pt x="739099" y="1758462"/>
                      </a:cubicBezTo>
                      <a:cubicBezTo>
                        <a:pt x="732023" y="1749971"/>
                        <a:pt x="721784" y="1744212"/>
                        <a:pt x="715653" y="1735015"/>
                      </a:cubicBezTo>
                      <a:cubicBezTo>
                        <a:pt x="705959" y="1720474"/>
                        <a:pt x="700877" y="1703296"/>
                        <a:pt x="692207" y="1688123"/>
                      </a:cubicBezTo>
                      <a:cubicBezTo>
                        <a:pt x="685217" y="1675890"/>
                        <a:pt x="676576" y="1664677"/>
                        <a:pt x="668761" y="1652954"/>
                      </a:cubicBezTo>
                      <a:cubicBezTo>
                        <a:pt x="664853" y="1594339"/>
                        <a:pt x="663525" y="1535494"/>
                        <a:pt x="657038" y="1477108"/>
                      </a:cubicBezTo>
                      <a:cubicBezTo>
                        <a:pt x="655673" y="1464826"/>
                        <a:pt x="653035" y="1451588"/>
                        <a:pt x="645315" y="1441938"/>
                      </a:cubicBezTo>
                      <a:cubicBezTo>
                        <a:pt x="625725" y="1417451"/>
                        <a:pt x="600829" y="1417849"/>
                        <a:pt x="574976" y="1406769"/>
                      </a:cubicBezTo>
                      <a:cubicBezTo>
                        <a:pt x="558913" y="1399885"/>
                        <a:pt x="544823" y="1388345"/>
                        <a:pt x="528084" y="1383323"/>
                      </a:cubicBezTo>
                      <a:cubicBezTo>
                        <a:pt x="497131" y="1374037"/>
                        <a:pt x="370776" y="1361937"/>
                        <a:pt x="352238" y="1359877"/>
                      </a:cubicBezTo>
                      <a:cubicBezTo>
                        <a:pt x="237586" y="1321661"/>
                        <a:pt x="442309" y="1386612"/>
                        <a:pt x="141222" y="1336431"/>
                      </a:cubicBezTo>
                      <a:cubicBezTo>
                        <a:pt x="127324" y="1334115"/>
                        <a:pt x="118655" y="1319286"/>
                        <a:pt x="106053" y="1312985"/>
                      </a:cubicBezTo>
                      <a:cubicBezTo>
                        <a:pt x="95000" y="1307459"/>
                        <a:pt x="82242" y="1306130"/>
                        <a:pt x="70884" y="1301262"/>
                      </a:cubicBezTo>
                      <a:cubicBezTo>
                        <a:pt x="54821" y="1294378"/>
                        <a:pt x="39622" y="1285631"/>
                        <a:pt x="23991" y="1277815"/>
                      </a:cubicBezTo>
                      <a:cubicBezTo>
                        <a:pt x="16176" y="1254369"/>
                        <a:pt x="-3518" y="1231855"/>
                        <a:pt x="545" y="1207477"/>
                      </a:cubicBezTo>
                      <a:cubicBezTo>
                        <a:pt x="4453" y="1184031"/>
                        <a:pt x="3922" y="1159394"/>
                        <a:pt x="12268" y="1137138"/>
                      </a:cubicBezTo>
                      <a:cubicBezTo>
                        <a:pt x="19228" y="1118578"/>
                        <a:pt x="60235" y="1100895"/>
                        <a:pt x="70884" y="1090246"/>
                      </a:cubicBezTo>
                      <a:cubicBezTo>
                        <a:pt x="84700" y="1076430"/>
                        <a:pt x="91043" y="1055862"/>
                        <a:pt x="106053" y="1043354"/>
                      </a:cubicBezTo>
                      <a:cubicBezTo>
                        <a:pt x="115546" y="1035443"/>
                        <a:pt x="129864" y="1036499"/>
                        <a:pt x="141222" y="1031631"/>
                      </a:cubicBezTo>
                      <a:cubicBezTo>
                        <a:pt x="157285" y="1024747"/>
                        <a:pt x="172484" y="1016000"/>
                        <a:pt x="188115" y="1008185"/>
                      </a:cubicBezTo>
                      <a:cubicBezTo>
                        <a:pt x="266655" y="929644"/>
                        <a:pt x="231403" y="972560"/>
                        <a:pt x="293622" y="879231"/>
                      </a:cubicBezTo>
                      <a:lnTo>
                        <a:pt x="317068" y="844062"/>
                      </a:lnTo>
                      <a:cubicBezTo>
                        <a:pt x="320976" y="832339"/>
                        <a:pt x="328791" y="821249"/>
                        <a:pt x="328791" y="808892"/>
                      </a:cubicBezTo>
                      <a:cubicBezTo>
                        <a:pt x="328791" y="761837"/>
                        <a:pt x="326296" y="714356"/>
                        <a:pt x="317068" y="668215"/>
                      </a:cubicBezTo>
                      <a:cubicBezTo>
                        <a:pt x="314305" y="654399"/>
                        <a:pt x="302642" y="643870"/>
                        <a:pt x="293622" y="633046"/>
                      </a:cubicBezTo>
                      <a:cubicBezTo>
                        <a:pt x="261214" y="594157"/>
                        <a:pt x="256836" y="606366"/>
                        <a:pt x="235007" y="562708"/>
                      </a:cubicBezTo>
                      <a:cubicBezTo>
                        <a:pt x="225596" y="543886"/>
                        <a:pt x="218950" y="523796"/>
                        <a:pt x="211561" y="504092"/>
                      </a:cubicBezTo>
                      <a:cubicBezTo>
                        <a:pt x="200242" y="473907"/>
                        <a:pt x="196978" y="449480"/>
                        <a:pt x="176391" y="422031"/>
                      </a:cubicBezTo>
                      <a:cubicBezTo>
                        <a:pt x="163128" y="404347"/>
                        <a:pt x="143885" y="391922"/>
                        <a:pt x="129499" y="375138"/>
                      </a:cubicBezTo>
                      <a:cubicBezTo>
                        <a:pt x="120330" y="364441"/>
                        <a:pt x="113868" y="351692"/>
                        <a:pt x="106053" y="339969"/>
                      </a:cubicBezTo>
                      <a:cubicBezTo>
                        <a:pt x="109961" y="324338"/>
                        <a:pt x="106383" y="304470"/>
                        <a:pt x="117776" y="293077"/>
                      </a:cubicBezTo>
                      <a:cubicBezTo>
                        <a:pt x="129169" y="281684"/>
                        <a:pt x="150257" y="288559"/>
                        <a:pt x="164668" y="281354"/>
                      </a:cubicBezTo>
                      <a:cubicBezTo>
                        <a:pt x="174554" y="276411"/>
                        <a:pt x="178637" y="263595"/>
                        <a:pt x="188115" y="257908"/>
                      </a:cubicBezTo>
                      <a:cubicBezTo>
                        <a:pt x="198711" y="251550"/>
                        <a:pt x="211561" y="250093"/>
                        <a:pt x="223284" y="246185"/>
                      </a:cubicBezTo>
                      <a:cubicBezTo>
                        <a:pt x="254389" y="248407"/>
                        <a:pt x="377993" y="274339"/>
                        <a:pt x="434299" y="246185"/>
                      </a:cubicBezTo>
                      <a:cubicBezTo>
                        <a:pt x="444185" y="241242"/>
                        <a:pt x="451614" y="231935"/>
                        <a:pt x="457745" y="222738"/>
                      </a:cubicBezTo>
                      <a:cubicBezTo>
                        <a:pt x="514518" y="137577"/>
                        <a:pt x="450882" y="206154"/>
                        <a:pt x="504638" y="152400"/>
                      </a:cubicBezTo>
                      <a:cubicBezTo>
                        <a:pt x="508546" y="132862"/>
                        <a:pt x="505308" y="110364"/>
                        <a:pt x="516361" y="93785"/>
                      </a:cubicBezTo>
                      <a:cubicBezTo>
                        <a:pt x="523216" y="83503"/>
                        <a:pt x="540934" y="88420"/>
                        <a:pt x="551530" y="82062"/>
                      </a:cubicBezTo>
                      <a:cubicBezTo>
                        <a:pt x="561008" y="76375"/>
                        <a:pt x="566345" y="65520"/>
                        <a:pt x="574976" y="58615"/>
                      </a:cubicBezTo>
                      <a:cubicBezTo>
                        <a:pt x="585978" y="49813"/>
                        <a:pt x="598422" y="42984"/>
                        <a:pt x="610145" y="35169"/>
                      </a:cubicBezTo>
                      <a:cubicBezTo>
                        <a:pt x="641407" y="39077"/>
                        <a:pt x="673535" y="38603"/>
                        <a:pt x="703930" y="46892"/>
                      </a:cubicBezTo>
                      <a:cubicBezTo>
                        <a:pt x="717523" y="50599"/>
                        <a:pt x="729821" y="59735"/>
                        <a:pt x="739099" y="70338"/>
                      </a:cubicBezTo>
                      <a:cubicBezTo>
                        <a:pt x="757655" y="91545"/>
                        <a:pt x="766065" y="120752"/>
                        <a:pt x="785991" y="140677"/>
                      </a:cubicBezTo>
                      <a:cubicBezTo>
                        <a:pt x="819401" y="174085"/>
                        <a:pt x="803307" y="154927"/>
                        <a:pt x="832884" y="199292"/>
                      </a:cubicBezTo>
                      <a:cubicBezTo>
                        <a:pt x="847401" y="242845"/>
                        <a:pt x="839646" y="229861"/>
                        <a:pt x="868053" y="269631"/>
                      </a:cubicBezTo>
                      <a:cubicBezTo>
                        <a:pt x="891202" y="302040"/>
                        <a:pt x="901728" y="324257"/>
                        <a:pt x="938391" y="339969"/>
                      </a:cubicBezTo>
                      <a:cubicBezTo>
                        <a:pt x="963543" y="350748"/>
                        <a:pt x="1035483" y="358940"/>
                        <a:pt x="1055622" y="363415"/>
                      </a:cubicBezTo>
                      <a:cubicBezTo>
                        <a:pt x="1067685" y="366096"/>
                        <a:pt x="1079068" y="371230"/>
                        <a:pt x="1090791" y="375138"/>
                      </a:cubicBezTo>
                      <a:cubicBezTo>
                        <a:pt x="1110330" y="371230"/>
                        <a:pt x="1129956" y="367737"/>
                        <a:pt x="1149407" y="363415"/>
                      </a:cubicBezTo>
                      <a:cubicBezTo>
                        <a:pt x="1185036" y="355497"/>
                        <a:pt x="1212494" y="350172"/>
                        <a:pt x="1243191" y="328246"/>
                      </a:cubicBezTo>
                      <a:cubicBezTo>
                        <a:pt x="1256682" y="318610"/>
                        <a:pt x="1266638" y="304800"/>
                        <a:pt x="1278361" y="293077"/>
                      </a:cubicBezTo>
                      <a:cubicBezTo>
                        <a:pt x="1286176" y="273539"/>
                        <a:pt x="1294616" y="254238"/>
                        <a:pt x="1301807" y="234462"/>
                      </a:cubicBezTo>
                      <a:cubicBezTo>
                        <a:pt x="1310253" y="211235"/>
                        <a:pt x="1325253" y="164123"/>
                        <a:pt x="1325253" y="164123"/>
                      </a:cubicBezTo>
                      <a:cubicBezTo>
                        <a:pt x="1329161" y="132861"/>
                        <a:pt x="1331340" y="101335"/>
                        <a:pt x="1336976" y="70338"/>
                      </a:cubicBezTo>
                      <a:cubicBezTo>
                        <a:pt x="1339186" y="58180"/>
                        <a:pt x="1340980" y="44818"/>
                        <a:pt x="1348699" y="35169"/>
                      </a:cubicBezTo>
                      <a:cubicBezTo>
                        <a:pt x="1357501" y="24167"/>
                        <a:pt x="1371266" y="18024"/>
                        <a:pt x="1383868" y="11723"/>
                      </a:cubicBezTo>
                      <a:cubicBezTo>
                        <a:pt x="1394921" y="6197"/>
                        <a:pt x="1407315" y="3908"/>
                        <a:pt x="1419038" y="0"/>
                      </a:cubicBezTo>
                      <a:cubicBezTo>
                        <a:pt x="1434669" y="3908"/>
                        <a:pt x="1451519" y="4518"/>
                        <a:pt x="1465930" y="11723"/>
                      </a:cubicBezTo>
                      <a:cubicBezTo>
                        <a:pt x="1491134" y="24325"/>
                        <a:pt x="1536268" y="58615"/>
                        <a:pt x="1536268" y="58615"/>
                      </a:cubicBezTo>
                      <a:cubicBezTo>
                        <a:pt x="1567061" y="104805"/>
                        <a:pt x="1566420" y="97159"/>
                        <a:pt x="1583161" y="164123"/>
                      </a:cubicBezTo>
                      <a:cubicBezTo>
                        <a:pt x="1587069" y="179754"/>
                        <a:pt x="1587679" y="196604"/>
                        <a:pt x="1594884" y="211015"/>
                      </a:cubicBezTo>
                      <a:cubicBezTo>
                        <a:pt x="1604630" y="230506"/>
                        <a:pt x="1639297" y="246073"/>
                        <a:pt x="1653499" y="257908"/>
                      </a:cubicBezTo>
                      <a:cubicBezTo>
                        <a:pt x="1666235" y="268522"/>
                        <a:pt x="1672822" y="288201"/>
                        <a:pt x="1688668" y="293077"/>
                      </a:cubicBezTo>
                      <a:cubicBezTo>
                        <a:pt x="1726203" y="304626"/>
                        <a:pt x="1766822" y="300892"/>
                        <a:pt x="1805899" y="304800"/>
                      </a:cubicBezTo>
                      <a:cubicBezTo>
                        <a:pt x="1821530" y="308708"/>
                        <a:pt x="1838380" y="309318"/>
                        <a:pt x="1852791" y="316523"/>
                      </a:cubicBezTo>
                      <a:cubicBezTo>
                        <a:pt x="1869497" y="324876"/>
                        <a:pt x="1891400" y="362711"/>
                        <a:pt x="1899684" y="375138"/>
                      </a:cubicBezTo>
                      <a:cubicBezTo>
                        <a:pt x="1907499" y="398584"/>
                        <a:pt x="1923130" y="422031"/>
                        <a:pt x="1899684" y="445477"/>
                      </a:cubicBezTo>
                      <a:cubicBezTo>
                        <a:pt x="1890946" y="454215"/>
                        <a:pt x="1876238" y="453292"/>
                        <a:pt x="1864515" y="457200"/>
                      </a:cubicBezTo>
                      <a:cubicBezTo>
                        <a:pt x="1856699" y="465015"/>
                        <a:pt x="1843236" y="469808"/>
                        <a:pt x="1841068" y="480646"/>
                      </a:cubicBezTo>
                      <a:cubicBezTo>
                        <a:pt x="1835086" y="510552"/>
                        <a:pt x="1874841" y="535241"/>
                        <a:pt x="1887961" y="550985"/>
                      </a:cubicBezTo>
                      <a:cubicBezTo>
                        <a:pt x="1896981" y="561809"/>
                        <a:pt x="1900405" y="577352"/>
                        <a:pt x="1911407" y="586154"/>
                      </a:cubicBezTo>
                      <a:cubicBezTo>
                        <a:pt x="1921056" y="593873"/>
                        <a:pt x="1934853" y="593969"/>
                        <a:pt x="1946576" y="597877"/>
                      </a:cubicBezTo>
                      <a:cubicBezTo>
                        <a:pt x="2049331" y="700632"/>
                        <a:pt x="1918979" y="574878"/>
                        <a:pt x="2016915" y="656492"/>
                      </a:cubicBezTo>
                      <a:cubicBezTo>
                        <a:pt x="2029651" y="667106"/>
                        <a:pt x="2037689" y="683436"/>
                        <a:pt x="2052084" y="691662"/>
                      </a:cubicBezTo>
                      <a:cubicBezTo>
                        <a:pt x="2066073" y="699656"/>
                        <a:pt x="2083484" y="698959"/>
                        <a:pt x="2098976" y="703385"/>
                      </a:cubicBezTo>
                      <a:cubicBezTo>
                        <a:pt x="2110858" y="706780"/>
                        <a:pt x="2122422" y="711200"/>
                        <a:pt x="2134145" y="715108"/>
                      </a:cubicBezTo>
                      <a:cubicBezTo>
                        <a:pt x="2153684" y="730739"/>
                        <a:pt x="2171543" y="748739"/>
                        <a:pt x="2192761" y="762000"/>
                      </a:cubicBezTo>
                      <a:cubicBezTo>
                        <a:pt x="2203240" y="768549"/>
                        <a:pt x="2217648" y="766868"/>
                        <a:pt x="2227930" y="773723"/>
                      </a:cubicBezTo>
                      <a:cubicBezTo>
                        <a:pt x="2311741" y="829597"/>
                        <a:pt x="2210815" y="795821"/>
                        <a:pt x="2309991" y="820615"/>
                      </a:cubicBezTo>
                      <a:cubicBezTo>
                        <a:pt x="2317807" y="832338"/>
                        <a:pt x="2323475" y="845822"/>
                        <a:pt x="2333438" y="855785"/>
                      </a:cubicBezTo>
                      <a:cubicBezTo>
                        <a:pt x="2420683" y="943030"/>
                        <a:pt x="2348521" y="843240"/>
                        <a:pt x="2403776" y="926123"/>
                      </a:cubicBezTo>
                      <a:cubicBezTo>
                        <a:pt x="2440423" y="1072712"/>
                        <a:pt x="2393586" y="890459"/>
                        <a:pt x="2427222" y="1008185"/>
                      </a:cubicBezTo>
                      <a:cubicBezTo>
                        <a:pt x="2431648" y="1023677"/>
                        <a:pt x="2432598" y="1040268"/>
                        <a:pt x="2438945" y="1055077"/>
                      </a:cubicBezTo>
                      <a:cubicBezTo>
                        <a:pt x="2444495" y="1068027"/>
                        <a:pt x="2456090" y="1077644"/>
                        <a:pt x="2462391" y="1090246"/>
                      </a:cubicBezTo>
                      <a:cubicBezTo>
                        <a:pt x="2467917" y="1101299"/>
                        <a:pt x="2470207" y="1113692"/>
                        <a:pt x="2474115" y="1125415"/>
                      </a:cubicBezTo>
                      <a:cubicBezTo>
                        <a:pt x="2458484" y="1129323"/>
                        <a:pt x="2443283" y="1135853"/>
                        <a:pt x="2427222" y="1137138"/>
                      </a:cubicBezTo>
                      <a:cubicBezTo>
                        <a:pt x="2345329" y="1143690"/>
                        <a:pt x="2261149" y="1130655"/>
                        <a:pt x="2181038" y="1148862"/>
                      </a:cubicBezTo>
                      <a:cubicBezTo>
                        <a:pt x="2165327" y="1152433"/>
                        <a:pt x="2173741" y="1180262"/>
                        <a:pt x="2169315" y="1195754"/>
                      </a:cubicBezTo>
                      <a:cubicBezTo>
                        <a:pt x="2165920" y="1207636"/>
                        <a:pt x="2161499" y="1219200"/>
                        <a:pt x="2157591" y="1230923"/>
                      </a:cubicBezTo>
                      <a:cubicBezTo>
                        <a:pt x="2163035" y="1274474"/>
                        <a:pt x="2155429" y="1327212"/>
                        <a:pt x="2192761" y="1359877"/>
                      </a:cubicBezTo>
                      <a:cubicBezTo>
                        <a:pt x="2213968" y="1378433"/>
                        <a:pt x="2263099" y="1406769"/>
                        <a:pt x="2263099" y="1406769"/>
                      </a:cubicBezTo>
                      <a:cubicBezTo>
                        <a:pt x="2270914" y="1422400"/>
                        <a:pt x="2277875" y="1438489"/>
                        <a:pt x="2286545" y="1453662"/>
                      </a:cubicBezTo>
                      <a:cubicBezTo>
                        <a:pt x="2293535" y="1465895"/>
                        <a:pt x="2309164" y="1474766"/>
                        <a:pt x="2309991" y="1488831"/>
                      </a:cubicBezTo>
                      <a:cubicBezTo>
                        <a:pt x="2313212" y="1543583"/>
                        <a:pt x="2313744" y="1600336"/>
                        <a:pt x="2298268" y="1652954"/>
                      </a:cubicBezTo>
                      <a:cubicBezTo>
                        <a:pt x="2292755" y="1671698"/>
                        <a:pt x="2266211" y="1675408"/>
                        <a:pt x="2251376" y="1688123"/>
                      </a:cubicBezTo>
                      <a:cubicBezTo>
                        <a:pt x="2238788" y="1698912"/>
                        <a:pt x="2230601" y="1715067"/>
                        <a:pt x="2216207" y="1723292"/>
                      </a:cubicBezTo>
                      <a:cubicBezTo>
                        <a:pt x="2202218" y="1731286"/>
                        <a:pt x="2184807" y="1730589"/>
                        <a:pt x="2169315" y="1735015"/>
                      </a:cubicBezTo>
                      <a:cubicBezTo>
                        <a:pt x="2088507" y="1758103"/>
                        <a:pt x="2190745" y="1737304"/>
                        <a:pt x="2063807" y="1758462"/>
                      </a:cubicBezTo>
                      <a:cubicBezTo>
                        <a:pt x="2024730" y="1754554"/>
                        <a:pt x="1983833" y="1759157"/>
                        <a:pt x="1946576" y="1746738"/>
                      </a:cubicBezTo>
                      <a:cubicBezTo>
                        <a:pt x="1933210" y="1742283"/>
                        <a:pt x="1934853" y="1719384"/>
                        <a:pt x="1923130" y="1711569"/>
                      </a:cubicBezTo>
                      <a:cubicBezTo>
                        <a:pt x="1909724" y="1702632"/>
                        <a:pt x="1891869" y="1703754"/>
                        <a:pt x="1876238" y="1699846"/>
                      </a:cubicBezTo>
                      <a:cubicBezTo>
                        <a:pt x="1860607" y="1703754"/>
                        <a:pt x="1843756" y="1704363"/>
                        <a:pt x="1829345" y="1711569"/>
                      </a:cubicBezTo>
                      <a:cubicBezTo>
                        <a:pt x="1773259" y="1739612"/>
                        <a:pt x="1762432" y="1755037"/>
                        <a:pt x="1723838" y="1793631"/>
                      </a:cubicBezTo>
                      <a:cubicBezTo>
                        <a:pt x="1720369" y="1804037"/>
                        <a:pt x="1704478" y="1861993"/>
                        <a:pt x="1688668" y="1863969"/>
                      </a:cubicBezTo>
                      <a:cubicBezTo>
                        <a:pt x="1664145" y="1867034"/>
                        <a:pt x="1638894" y="1854232"/>
                        <a:pt x="1618330" y="1840523"/>
                      </a:cubicBezTo>
                      <a:lnTo>
                        <a:pt x="1583161" y="1817077"/>
                      </a:lnTo>
                    </a:path>
                  </a:pathLst>
                </a:custGeom>
                <a:solidFill>
                  <a:srgbClr val="FFFF00">
                    <a:alpha val="49000"/>
                  </a:srgbClr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กากบาท 41"/>
                <p:cNvSpPr/>
                <p:nvPr/>
              </p:nvSpPr>
              <p:spPr>
                <a:xfrm>
                  <a:off x="1717560" y="2811978"/>
                  <a:ext cx="1932889" cy="2779857"/>
                </a:xfrm>
                <a:custGeom>
                  <a:avLst/>
                  <a:gdLst>
                    <a:gd name="connsiteX0" fmla="*/ 0 w 2038397"/>
                    <a:gd name="connsiteY0" fmla="*/ 509599 h 2592288"/>
                    <a:gd name="connsiteX1" fmla="*/ 509599 w 2038397"/>
                    <a:gd name="connsiteY1" fmla="*/ 509599 h 2592288"/>
                    <a:gd name="connsiteX2" fmla="*/ 509599 w 2038397"/>
                    <a:gd name="connsiteY2" fmla="*/ 0 h 2592288"/>
                    <a:gd name="connsiteX3" fmla="*/ 1528798 w 2038397"/>
                    <a:gd name="connsiteY3" fmla="*/ 0 h 2592288"/>
                    <a:gd name="connsiteX4" fmla="*/ 1528798 w 2038397"/>
                    <a:gd name="connsiteY4" fmla="*/ 509599 h 2592288"/>
                    <a:gd name="connsiteX5" fmla="*/ 2038397 w 2038397"/>
                    <a:gd name="connsiteY5" fmla="*/ 509599 h 2592288"/>
                    <a:gd name="connsiteX6" fmla="*/ 2038397 w 2038397"/>
                    <a:gd name="connsiteY6" fmla="*/ 2082689 h 2592288"/>
                    <a:gd name="connsiteX7" fmla="*/ 1528798 w 2038397"/>
                    <a:gd name="connsiteY7" fmla="*/ 2082689 h 2592288"/>
                    <a:gd name="connsiteX8" fmla="*/ 1528798 w 2038397"/>
                    <a:gd name="connsiteY8" fmla="*/ 2592288 h 2592288"/>
                    <a:gd name="connsiteX9" fmla="*/ 509599 w 2038397"/>
                    <a:gd name="connsiteY9" fmla="*/ 2592288 h 2592288"/>
                    <a:gd name="connsiteX10" fmla="*/ 509599 w 2038397"/>
                    <a:gd name="connsiteY10" fmla="*/ 2082689 h 2592288"/>
                    <a:gd name="connsiteX11" fmla="*/ 0 w 2038397"/>
                    <a:gd name="connsiteY11" fmla="*/ 2082689 h 2592288"/>
                    <a:gd name="connsiteX12" fmla="*/ 0 w 2038397"/>
                    <a:gd name="connsiteY12" fmla="*/ 509599 h 2592288"/>
                    <a:gd name="connsiteX0" fmla="*/ 0 w 2038397"/>
                    <a:gd name="connsiteY0" fmla="*/ 509599 h 2592288"/>
                    <a:gd name="connsiteX1" fmla="*/ 509599 w 2038397"/>
                    <a:gd name="connsiteY1" fmla="*/ 509599 h 2592288"/>
                    <a:gd name="connsiteX2" fmla="*/ 509599 w 2038397"/>
                    <a:gd name="connsiteY2" fmla="*/ 0 h 2592288"/>
                    <a:gd name="connsiteX3" fmla="*/ 1528798 w 2038397"/>
                    <a:gd name="connsiteY3" fmla="*/ 0 h 2592288"/>
                    <a:gd name="connsiteX4" fmla="*/ 1528798 w 2038397"/>
                    <a:gd name="connsiteY4" fmla="*/ 509599 h 2592288"/>
                    <a:gd name="connsiteX5" fmla="*/ 2038397 w 2038397"/>
                    <a:gd name="connsiteY5" fmla="*/ 509599 h 2592288"/>
                    <a:gd name="connsiteX6" fmla="*/ 2038397 w 2038397"/>
                    <a:gd name="connsiteY6" fmla="*/ 2082689 h 2592288"/>
                    <a:gd name="connsiteX7" fmla="*/ 1528798 w 2038397"/>
                    <a:gd name="connsiteY7" fmla="*/ 2082689 h 2592288"/>
                    <a:gd name="connsiteX8" fmla="*/ 1528798 w 2038397"/>
                    <a:gd name="connsiteY8" fmla="*/ 2592288 h 2592288"/>
                    <a:gd name="connsiteX9" fmla="*/ 509599 w 2038397"/>
                    <a:gd name="connsiteY9" fmla="*/ 2592288 h 2592288"/>
                    <a:gd name="connsiteX10" fmla="*/ 673722 w 2038397"/>
                    <a:gd name="connsiteY10" fmla="*/ 675920 h 2592288"/>
                    <a:gd name="connsiteX11" fmla="*/ 0 w 2038397"/>
                    <a:gd name="connsiteY11" fmla="*/ 2082689 h 2592288"/>
                    <a:gd name="connsiteX12" fmla="*/ 0 w 2038397"/>
                    <a:gd name="connsiteY12" fmla="*/ 509599 h 2592288"/>
                    <a:gd name="connsiteX0" fmla="*/ 0 w 2038397"/>
                    <a:gd name="connsiteY0" fmla="*/ 509599 h 2592288"/>
                    <a:gd name="connsiteX1" fmla="*/ 509599 w 2038397"/>
                    <a:gd name="connsiteY1" fmla="*/ 509599 h 2592288"/>
                    <a:gd name="connsiteX2" fmla="*/ 509599 w 2038397"/>
                    <a:gd name="connsiteY2" fmla="*/ 0 h 2592288"/>
                    <a:gd name="connsiteX3" fmla="*/ 1528798 w 2038397"/>
                    <a:gd name="connsiteY3" fmla="*/ 0 h 2592288"/>
                    <a:gd name="connsiteX4" fmla="*/ 1528798 w 2038397"/>
                    <a:gd name="connsiteY4" fmla="*/ 509599 h 2592288"/>
                    <a:gd name="connsiteX5" fmla="*/ 2038397 w 2038397"/>
                    <a:gd name="connsiteY5" fmla="*/ 509599 h 2592288"/>
                    <a:gd name="connsiteX6" fmla="*/ 2038397 w 2038397"/>
                    <a:gd name="connsiteY6" fmla="*/ 2082689 h 2592288"/>
                    <a:gd name="connsiteX7" fmla="*/ 1528798 w 2038397"/>
                    <a:gd name="connsiteY7" fmla="*/ 2082689 h 2592288"/>
                    <a:gd name="connsiteX8" fmla="*/ 1001260 w 2038397"/>
                    <a:gd name="connsiteY8" fmla="*/ 2592288 h 2592288"/>
                    <a:gd name="connsiteX9" fmla="*/ 509599 w 2038397"/>
                    <a:gd name="connsiteY9" fmla="*/ 2592288 h 2592288"/>
                    <a:gd name="connsiteX10" fmla="*/ 673722 w 2038397"/>
                    <a:gd name="connsiteY10" fmla="*/ 675920 h 2592288"/>
                    <a:gd name="connsiteX11" fmla="*/ 0 w 2038397"/>
                    <a:gd name="connsiteY11" fmla="*/ 2082689 h 2592288"/>
                    <a:gd name="connsiteX12" fmla="*/ 0 w 2038397"/>
                    <a:gd name="connsiteY12" fmla="*/ 509599 h 2592288"/>
                    <a:gd name="connsiteX0" fmla="*/ 0 w 2038397"/>
                    <a:gd name="connsiteY0" fmla="*/ 509599 h 2592288"/>
                    <a:gd name="connsiteX1" fmla="*/ 509599 w 2038397"/>
                    <a:gd name="connsiteY1" fmla="*/ 509599 h 2592288"/>
                    <a:gd name="connsiteX2" fmla="*/ 509599 w 2038397"/>
                    <a:gd name="connsiteY2" fmla="*/ 0 h 2592288"/>
                    <a:gd name="connsiteX3" fmla="*/ 1528798 w 2038397"/>
                    <a:gd name="connsiteY3" fmla="*/ 0 h 2592288"/>
                    <a:gd name="connsiteX4" fmla="*/ 1528798 w 2038397"/>
                    <a:gd name="connsiteY4" fmla="*/ 509599 h 2592288"/>
                    <a:gd name="connsiteX5" fmla="*/ 2038397 w 2038397"/>
                    <a:gd name="connsiteY5" fmla="*/ 509599 h 2592288"/>
                    <a:gd name="connsiteX6" fmla="*/ 2038397 w 2038397"/>
                    <a:gd name="connsiteY6" fmla="*/ 2082689 h 2592288"/>
                    <a:gd name="connsiteX7" fmla="*/ 848860 w 2038397"/>
                    <a:gd name="connsiteY7" fmla="*/ 898658 h 2592288"/>
                    <a:gd name="connsiteX8" fmla="*/ 1001260 w 2038397"/>
                    <a:gd name="connsiteY8" fmla="*/ 2592288 h 2592288"/>
                    <a:gd name="connsiteX9" fmla="*/ 509599 w 2038397"/>
                    <a:gd name="connsiteY9" fmla="*/ 2592288 h 2592288"/>
                    <a:gd name="connsiteX10" fmla="*/ 673722 w 2038397"/>
                    <a:gd name="connsiteY10" fmla="*/ 675920 h 2592288"/>
                    <a:gd name="connsiteX11" fmla="*/ 0 w 2038397"/>
                    <a:gd name="connsiteY11" fmla="*/ 2082689 h 2592288"/>
                    <a:gd name="connsiteX12" fmla="*/ 0 w 2038397"/>
                    <a:gd name="connsiteY12" fmla="*/ 509599 h 2592288"/>
                    <a:gd name="connsiteX0" fmla="*/ 0 w 2038397"/>
                    <a:gd name="connsiteY0" fmla="*/ 509599 h 2604011"/>
                    <a:gd name="connsiteX1" fmla="*/ 509599 w 2038397"/>
                    <a:gd name="connsiteY1" fmla="*/ 509599 h 2604011"/>
                    <a:gd name="connsiteX2" fmla="*/ 509599 w 2038397"/>
                    <a:gd name="connsiteY2" fmla="*/ 0 h 2604011"/>
                    <a:gd name="connsiteX3" fmla="*/ 1528798 w 2038397"/>
                    <a:gd name="connsiteY3" fmla="*/ 0 h 2604011"/>
                    <a:gd name="connsiteX4" fmla="*/ 1528798 w 2038397"/>
                    <a:gd name="connsiteY4" fmla="*/ 509599 h 2604011"/>
                    <a:gd name="connsiteX5" fmla="*/ 2038397 w 2038397"/>
                    <a:gd name="connsiteY5" fmla="*/ 509599 h 2604011"/>
                    <a:gd name="connsiteX6" fmla="*/ 2038397 w 2038397"/>
                    <a:gd name="connsiteY6" fmla="*/ 2082689 h 2604011"/>
                    <a:gd name="connsiteX7" fmla="*/ 848860 w 2038397"/>
                    <a:gd name="connsiteY7" fmla="*/ 898658 h 2604011"/>
                    <a:gd name="connsiteX8" fmla="*/ 872306 w 2038397"/>
                    <a:gd name="connsiteY8" fmla="*/ 2604011 h 2604011"/>
                    <a:gd name="connsiteX9" fmla="*/ 509599 w 2038397"/>
                    <a:gd name="connsiteY9" fmla="*/ 2592288 h 2604011"/>
                    <a:gd name="connsiteX10" fmla="*/ 673722 w 2038397"/>
                    <a:gd name="connsiteY10" fmla="*/ 675920 h 2604011"/>
                    <a:gd name="connsiteX11" fmla="*/ 0 w 2038397"/>
                    <a:gd name="connsiteY11" fmla="*/ 2082689 h 2604011"/>
                    <a:gd name="connsiteX12" fmla="*/ 0 w 2038397"/>
                    <a:gd name="connsiteY12" fmla="*/ 509599 h 2604011"/>
                    <a:gd name="connsiteX0" fmla="*/ 0 w 2038397"/>
                    <a:gd name="connsiteY0" fmla="*/ 509599 h 2604011"/>
                    <a:gd name="connsiteX1" fmla="*/ 509599 w 2038397"/>
                    <a:gd name="connsiteY1" fmla="*/ 509599 h 2604011"/>
                    <a:gd name="connsiteX2" fmla="*/ 509599 w 2038397"/>
                    <a:gd name="connsiteY2" fmla="*/ 0 h 2604011"/>
                    <a:gd name="connsiteX3" fmla="*/ 1528798 w 2038397"/>
                    <a:gd name="connsiteY3" fmla="*/ 0 h 2604011"/>
                    <a:gd name="connsiteX4" fmla="*/ 1528798 w 2038397"/>
                    <a:gd name="connsiteY4" fmla="*/ 509599 h 2604011"/>
                    <a:gd name="connsiteX5" fmla="*/ 2038397 w 2038397"/>
                    <a:gd name="connsiteY5" fmla="*/ 509599 h 2604011"/>
                    <a:gd name="connsiteX6" fmla="*/ 1206058 w 2038397"/>
                    <a:gd name="connsiteY6" fmla="*/ 406289 h 2604011"/>
                    <a:gd name="connsiteX7" fmla="*/ 848860 w 2038397"/>
                    <a:gd name="connsiteY7" fmla="*/ 898658 h 2604011"/>
                    <a:gd name="connsiteX8" fmla="*/ 872306 w 2038397"/>
                    <a:gd name="connsiteY8" fmla="*/ 2604011 h 2604011"/>
                    <a:gd name="connsiteX9" fmla="*/ 509599 w 2038397"/>
                    <a:gd name="connsiteY9" fmla="*/ 2592288 h 2604011"/>
                    <a:gd name="connsiteX10" fmla="*/ 673722 w 2038397"/>
                    <a:gd name="connsiteY10" fmla="*/ 675920 h 2604011"/>
                    <a:gd name="connsiteX11" fmla="*/ 0 w 2038397"/>
                    <a:gd name="connsiteY11" fmla="*/ 2082689 h 2604011"/>
                    <a:gd name="connsiteX12" fmla="*/ 0 w 2038397"/>
                    <a:gd name="connsiteY12" fmla="*/ 509599 h 2604011"/>
                    <a:gd name="connsiteX0" fmla="*/ 0 w 2038397"/>
                    <a:gd name="connsiteY0" fmla="*/ 509599 h 2604011"/>
                    <a:gd name="connsiteX1" fmla="*/ 509599 w 2038397"/>
                    <a:gd name="connsiteY1" fmla="*/ 509599 h 2604011"/>
                    <a:gd name="connsiteX2" fmla="*/ 509599 w 2038397"/>
                    <a:gd name="connsiteY2" fmla="*/ 0 h 2604011"/>
                    <a:gd name="connsiteX3" fmla="*/ 1528798 w 2038397"/>
                    <a:gd name="connsiteY3" fmla="*/ 0 h 2604011"/>
                    <a:gd name="connsiteX4" fmla="*/ 1493629 w 2038397"/>
                    <a:gd name="connsiteY4" fmla="*/ 310307 h 2604011"/>
                    <a:gd name="connsiteX5" fmla="*/ 2038397 w 2038397"/>
                    <a:gd name="connsiteY5" fmla="*/ 509599 h 2604011"/>
                    <a:gd name="connsiteX6" fmla="*/ 1206058 w 2038397"/>
                    <a:gd name="connsiteY6" fmla="*/ 406289 h 2604011"/>
                    <a:gd name="connsiteX7" fmla="*/ 848860 w 2038397"/>
                    <a:gd name="connsiteY7" fmla="*/ 898658 h 2604011"/>
                    <a:gd name="connsiteX8" fmla="*/ 872306 w 2038397"/>
                    <a:gd name="connsiteY8" fmla="*/ 2604011 h 2604011"/>
                    <a:gd name="connsiteX9" fmla="*/ 509599 w 2038397"/>
                    <a:gd name="connsiteY9" fmla="*/ 2592288 h 2604011"/>
                    <a:gd name="connsiteX10" fmla="*/ 673722 w 2038397"/>
                    <a:gd name="connsiteY10" fmla="*/ 675920 h 2604011"/>
                    <a:gd name="connsiteX11" fmla="*/ 0 w 2038397"/>
                    <a:gd name="connsiteY11" fmla="*/ 2082689 h 2604011"/>
                    <a:gd name="connsiteX12" fmla="*/ 0 w 2038397"/>
                    <a:gd name="connsiteY12" fmla="*/ 509599 h 2604011"/>
                    <a:gd name="connsiteX0" fmla="*/ 0 w 2038397"/>
                    <a:gd name="connsiteY0" fmla="*/ 509599 h 2604011"/>
                    <a:gd name="connsiteX1" fmla="*/ 509599 w 2038397"/>
                    <a:gd name="connsiteY1" fmla="*/ 509599 h 2604011"/>
                    <a:gd name="connsiteX2" fmla="*/ 1142645 w 2038397"/>
                    <a:gd name="connsiteY2" fmla="*/ 328246 h 2604011"/>
                    <a:gd name="connsiteX3" fmla="*/ 1528798 w 2038397"/>
                    <a:gd name="connsiteY3" fmla="*/ 0 h 2604011"/>
                    <a:gd name="connsiteX4" fmla="*/ 1493629 w 2038397"/>
                    <a:gd name="connsiteY4" fmla="*/ 310307 h 2604011"/>
                    <a:gd name="connsiteX5" fmla="*/ 2038397 w 2038397"/>
                    <a:gd name="connsiteY5" fmla="*/ 509599 h 2604011"/>
                    <a:gd name="connsiteX6" fmla="*/ 1206058 w 2038397"/>
                    <a:gd name="connsiteY6" fmla="*/ 406289 h 2604011"/>
                    <a:gd name="connsiteX7" fmla="*/ 848860 w 2038397"/>
                    <a:gd name="connsiteY7" fmla="*/ 898658 h 2604011"/>
                    <a:gd name="connsiteX8" fmla="*/ 872306 w 2038397"/>
                    <a:gd name="connsiteY8" fmla="*/ 2604011 h 2604011"/>
                    <a:gd name="connsiteX9" fmla="*/ 509599 w 2038397"/>
                    <a:gd name="connsiteY9" fmla="*/ 2592288 h 2604011"/>
                    <a:gd name="connsiteX10" fmla="*/ 673722 w 2038397"/>
                    <a:gd name="connsiteY10" fmla="*/ 675920 h 2604011"/>
                    <a:gd name="connsiteX11" fmla="*/ 0 w 2038397"/>
                    <a:gd name="connsiteY11" fmla="*/ 2082689 h 2604011"/>
                    <a:gd name="connsiteX12" fmla="*/ 0 w 2038397"/>
                    <a:gd name="connsiteY12" fmla="*/ 509599 h 2604011"/>
                    <a:gd name="connsiteX0" fmla="*/ 0 w 2085289"/>
                    <a:gd name="connsiteY0" fmla="*/ 0 h 2657120"/>
                    <a:gd name="connsiteX1" fmla="*/ 556491 w 2085289"/>
                    <a:gd name="connsiteY1" fmla="*/ 562708 h 2657120"/>
                    <a:gd name="connsiteX2" fmla="*/ 1189537 w 2085289"/>
                    <a:gd name="connsiteY2" fmla="*/ 381355 h 2657120"/>
                    <a:gd name="connsiteX3" fmla="*/ 1575690 w 2085289"/>
                    <a:gd name="connsiteY3" fmla="*/ 53109 h 2657120"/>
                    <a:gd name="connsiteX4" fmla="*/ 1540521 w 2085289"/>
                    <a:gd name="connsiteY4" fmla="*/ 363416 h 2657120"/>
                    <a:gd name="connsiteX5" fmla="*/ 2085289 w 2085289"/>
                    <a:gd name="connsiteY5" fmla="*/ 562708 h 2657120"/>
                    <a:gd name="connsiteX6" fmla="*/ 1252950 w 2085289"/>
                    <a:gd name="connsiteY6" fmla="*/ 459398 h 2657120"/>
                    <a:gd name="connsiteX7" fmla="*/ 895752 w 2085289"/>
                    <a:gd name="connsiteY7" fmla="*/ 951767 h 2657120"/>
                    <a:gd name="connsiteX8" fmla="*/ 919198 w 2085289"/>
                    <a:gd name="connsiteY8" fmla="*/ 2657120 h 2657120"/>
                    <a:gd name="connsiteX9" fmla="*/ 556491 w 2085289"/>
                    <a:gd name="connsiteY9" fmla="*/ 2645397 h 2657120"/>
                    <a:gd name="connsiteX10" fmla="*/ 720614 w 2085289"/>
                    <a:gd name="connsiteY10" fmla="*/ 729029 h 2657120"/>
                    <a:gd name="connsiteX11" fmla="*/ 46892 w 2085289"/>
                    <a:gd name="connsiteY11" fmla="*/ 2135798 h 2657120"/>
                    <a:gd name="connsiteX12" fmla="*/ 0 w 2085289"/>
                    <a:gd name="connsiteY12" fmla="*/ 0 h 2657120"/>
                    <a:gd name="connsiteX0" fmla="*/ 0 w 2085289"/>
                    <a:gd name="connsiteY0" fmla="*/ 0 h 2657120"/>
                    <a:gd name="connsiteX1" fmla="*/ 556491 w 2085289"/>
                    <a:gd name="connsiteY1" fmla="*/ 562708 h 2657120"/>
                    <a:gd name="connsiteX2" fmla="*/ 1189537 w 2085289"/>
                    <a:gd name="connsiteY2" fmla="*/ 381355 h 2657120"/>
                    <a:gd name="connsiteX3" fmla="*/ 1575690 w 2085289"/>
                    <a:gd name="connsiteY3" fmla="*/ 53109 h 2657120"/>
                    <a:gd name="connsiteX4" fmla="*/ 1540521 w 2085289"/>
                    <a:gd name="connsiteY4" fmla="*/ 363416 h 2657120"/>
                    <a:gd name="connsiteX5" fmla="*/ 2085289 w 2085289"/>
                    <a:gd name="connsiteY5" fmla="*/ 562708 h 2657120"/>
                    <a:gd name="connsiteX6" fmla="*/ 1252950 w 2085289"/>
                    <a:gd name="connsiteY6" fmla="*/ 459398 h 2657120"/>
                    <a:gd name="connsiteX7" fmla="*/ 895752 w 2085289"/>
                    <a:gd name="connsiteY7" fmla="*/ 951767 h 2657120"/>
                    <a:gd name="connsiteX8" fmla="*/ 919198 w 2085289"/>
                    <a:gd name="connsiteY8" fmla="*/ 2657120 h 2657120"/>
                    <a:gd name="connsiteX9" fmla="*/ 556491 w 2085289"/>
                    <a:gd name="connsiteY9" fmla="*/ 2645397 h 2657120"/>
                    <a:gd name="connsiteX10" fmla="*/ 720614 w 2085289"/>
                    <a:gd name="connsiteY10" fmla="*/ 729029 h 2657120"/>
                    <a:gd name="connsiteX11" fmla="*/ 146408 w 2085289"/>
                    <a:gd name="connsiteY11" fmla="*/ 1977254 h 2657120"/>
                    <a:gd name="connsiteX12" fmla="*/ 46892 w 2085289"/>
                    <a:gd name="connsiteY12" fmla="*/ 2135798 h 2657120"/>
                    <a:gd name="connsiteX13" fmla="*/ 0 w 2085289"/>
                    <a:gd name="connsiteY13" fmla="*/ 0 h 2657120"/>
                    <a:gd name="connsiteX0" fmla="*/ 117231 w 2202520"/>
                    <a:gd name="connsiteY0" fmla="*/ 0 h 2657120"/>
                    <a:gd name="connsiteX1" fmla="*/ 673722 w 2202520"/>
                    <a:gd name="connsiteY1" fmla="*/ 562708 h 2657120"/>
                    <a:gd name="connsiteX2" fmla="*/ 1306768 w 2202520"/>
                    <a:gd name="connsiteY2" fmla="*/ 381355 h 2657120"/>
                    <a:gd name="connsiteX3" fmla="*/ 1692921 w 2202520"/>
                    <a:gd name="connsiteY3" fmla="*/ 53109 h 2657120"/>
                    <a:gd name="connsiteX4" fmla="*/ 1657752 w 2202520"/>
                    <a:gd name="connsiteY4" fmla="*/ 363416 h 2657120"/>
                    <a:gd name="connsiteX5" fmla="*/ 2202520 w 2202520"/>
                    <a:gd name="connsiteY5" fmla="*/ 562708 h 2657120"/>
                    <a:gd name="connsiteX6" fmla="*/ 1370181 w 2202520"/>
                    <a:gd name="connsiteY6" fmla="*/ 459398 h 2657120"/>
                    <a:gd name="connsiteX7" fmla="*/ 1012983 w 2202520"/>
                    <a:gd name="connsiteY7" fmla="*/ 951767 h 2657120"/>
                    <a:gd name="connsiteX8" fmla="*/ 1036429 w 2202520"/>
                    <a:gd name="connsiteY8" fmla="*/ 2657120 h 2657120"/>
                    <a:gd name="connsiteX9" fmla="*/ 673722 w 2202520"/>
                    <a:gd name="connsiteY9" fmla="*/ 2645397 h 2657120"/>
                    <a:gd name="connsiteX10" fmla="*/ 837845 w 2202520"/>
                    <a:gd name="connsiteY10" fmla="*/ 729029 h 2657120"/>
                    <a:gd name="connsiteX11" fmla="*/ 263639 w 2202520"/>
                    <a:gd name="connsiteY11" fmla="*/ 1977254 h 2657120"/>
                    <a:gd name="connsiteX12" fmla="*/ 0 w 2202520"/>
                    <a:gd name="connsiteY12" fmla="*/ 260106 h 2657120"/>
                    <a:gd name="connsiteX13" fmla="*/ 117231 w 2202520"/>
                    <a:gd name="connsiteY13" fmla="*/ 0 h 2657120"/>
                    <a:gd name="connsiteX0" fmla="*/ 117231 w 2202520"/>
                    <a:gd name="connsiteY0" fmla="*/ 0 h 2657120"/>
                    <a:gd name="connsiteX1" fmla="*/ 673722 w 2202520"/>
                    <a:gd name="connsiteY1" fmla="*/ 562708 h 2657120"/>
                    <a:gd name="connsiteX2" fmla="*/ 1306768 w 2202520"/>
                    <a:gd name="connsiteY2" fmla="*/ 381355 h 2657120"/>
                    <a:gd name="connsiteX3" fmla="*/ 1692921 w 2202520"/>
                    <a:gd name="connsiteY3" fmla="*/ 53109 h 2657120"/>
                    <a:gd name="connsiteX4" fmla="*/ 1657752 w 2202520"/>
                    <a:gd name="connsiteY4" fmla="*/ 363416 h 2657120"/>
                    <a:gd name="connsiteX5" fmla="*/ 2202520 w 2202520"/>
                    <a:gd name="connsiteY5" fmla="*/ 562708 h 2657120"/>
                    <a:gd name="connsiteX6" fmla="*/ 1370181 w 2202520"/>
                    <a:gd name="connsiteY6" fmla="*/ 459398 h 2657120"/>
                    <a:gd name="connsiteX7" fmla="*/ 1012983 w 2202520"/>
                    <a:gd name="connsiteY7" fmla="*/ 951767 h 2657120"/>
                    <a:gd name="connsiteX8" fmla="*/ 1036429 w 2202520"/>
                    <a:gd name="connsiteY8" fmla="*/ 2657120 h 2657120"/>
                    <a:gd name="connsiteX9" fmla="*/ 673722 w 2202520"/>
                    <a:gd name="connsiteY9" fmla="*/ 2645397 h 2657120"/>
                    <a:gd name="connsiteX10" fmla="*/ 837845 w 2202520"/>
                    <a:gd name="connsiteY10" fmla="*/ 729029 h 2657120"/>
                    <a:gd name="connsiteX11" fmla="*/ 392593 w 2202520"/>
                    <a:gd name="connsiteY11" fmla="*/ 511869 h 2657120"/>
                    <a:gd name="connsiteX12" fmla="*/ 0 w 2202520"/>
                    <a:gd name="connsiteY12" fmla="*/ 260106 h 2657120"/>
                    <a:gd name="connsiteX13" fmla="*/ 117231 w 2202520"/>
                    <a:gd name="connsiteY13" fmla="*/ 0 h 2657120"/>
                    <a:gd name="connsiteX0" fmla="*/ 117231 w 2202520"/>
                    <a:gd name="connsiteY0" fmla="*/ 0 h 2657120"/>
                    <a:gd name="connsiteX1" fmla="*/ 673722 w 2202520"/>
                    <a:gd name="connsiteY1" fmla="*/ 562708 h 2657120"/>
                    <a:gd name="connsiteX2" fmla="*/ 1306768 w 2202520"/>
                    <a:gd name="connsiteY2" fmla="*/ 381355 h 2657120"/>
                    <a:gd name="connsiteX3" fmla="*/ 1692921 w 2202520"/>
                    <a:gd name="connsiteY3" fmla="*/ 53109 h 2657120"/>
                    <a:gd name="connsiteX4" fmla="*/ 1657752 w 2202520"/>
                    <a:gd name="connsiteY4" fmla="*/ 363416 h 2657120"/>
                    <a:gd name="connsiteX5" fmla="*/ 2202520 w 2202520"/>
                    <a:gd name="connsiteY5" fmla="*/ 562708 h 2657120"/>
                    <a:gd name="connsiteX6" fmla="*/ 1370181 w 2202520"/>
                    <a:gd name="connsiteY6" fmla="*/ 459398 h 2657120"/>
                    <a:gd name="connsiteX7" fmla="*/ 1012983 w 2202520"/>
                    <a:gd name="connsiteY7" fmla="*/ 951767 h 2657120"/>
                    <a:gd name="connsiteX8" fmla="*/ 1036429 w 2202520"/>
                    <a:gd name="connsiteY8" fmla="*/ 2657120 h 2657120"/>
                    <a:gd name="connsiteX9" fmla="*/ 673722 w 2202520"/>
                    <a:gd name="connsiteY9" fmla="*/ 2645397 h 2657120"/>
                    <a:gd name="connsiteX10" fmla="*/ 837845 w 2202520"/>
                    <a:gd name="connsiteY10" fmla="*/ 729029 h 2657120"/>
                    <a:gd name="connsiteX11" fmla="*/ 392593 w 2202520"/>
                    <a:gd name="connsiteY11" fmla="*/ 511869 h 2657120"/>
                    <a:gd name="connsiteX12" fmla="*/ 0 w 2202520"/>
                    <a:gd name="connsiteY12" fmla="*/ 260106 h 2657120"/>
                    <a:gd name="connsiteX13" fmla="*/ 117231 w 2202520"/>
                    <a:gd name="connsiteY13" fmla="*/ 0 h 2657120"/>
                    <a:gd name="connsiteX0" fmla="*/ 117231 w 2202520"/>
                    <a:gd name="connsiteY0" fmla="*/ 0 h 2657120"/>
                    <a:gd name="connsiteX1" fmla="*/ 673722 w 2202520"/>
                    <a:gd name="connsiteY1" fmla="*/ 562708 h 2657120"/>
                    <a:gd name="connsiteX2" fmla="*/ 1306768 w 2202520"/>
                    <a:gd name="connsiteY2" fmla="*/ 381355 h 2657120"/>
                    <a:gd name="connsiteX3" fmla="*/ 1692921 w 2202520"/>
                    <a:gd name="connsiteY3" fmla="*/ 53109 h 2657120"/>
                    <a:gd name="connsiteX4" fmla="*/ 1657752 w 2202520"/>
                    <a:gd name="connsiteY4" fmla="*/ 363416 h 2657120"/>
                    <a:gd name="connsiteX5" fmla="*/ 2202520 w 2202520"/>
                    <a:gd name="connsiteY5" fmla="*/ 562708 h 2657120"/>
                    <a:gd name="connsiteX6" fmla="*/ 1370181 w 2202520"/>
                    <a:gd name="connsiteY6" fmla="*/ 459398 h 2657120"/>
                    <a:gd name="connsiteX7" fmla="*/ 1012983 w 2202520"/>
                    <a:gd name="connsiteY7" fmla="*/ 951767 h 2657120"/>
                    <a:gd name="connsiteX8" fmla="*/ 1036429 w 2202520"/>
                    <a:gd name="connsiteY8" fmla="*/ 2657120 h 2657120"/>
                    <a:gd name="connsiteX9" fmla="*/ 673722 w 2202520"/>
                    <a:gd name="connsiteY9" fmla="*/ 2645397 h 2657120"/>
                    <a:gd name="connsiteX10" fmla="*/ 849568 w 2202520"/>
                    <a:gd name="connsiteY10" fmla="*/ 799367 h 2657120"/>
                    <a:gd name="connsiteX11" fmla="*/ 392593 w 2202520"/>
                    <a:gd name="connsiteY11" fmla="*/ 511869 h 2657120"/>
                    <a:gd name="connsiteX12" fmla="*/ 0 w 2202520"/>
                    <a:gd name="connsiteY12" fmla="*/ 260106 h 2657120"/>
                    <a:gd name="connsiteX13" fmla="*/ 117231 w 2202520"/>
                    <a:gd name="connsiteY13" fmla="*/ 0 h 2657120"/>
                    <a:gd name="connsiteX0" fmla="*/ 187570 w 2202520"/>
                    <a:gd name="connsiteY0" fmla="*/ 64122 h 2604011"/>
                    <a:gd name="connsiteX1" fmla="*/ 673722 w 2202520"/>
                    <a:gd name="connsiteY1" fmla="*/ 509599 h 2604011"/>
                    <a:gd name="connsiteX2" fmla="*/ 1306768 w 2202520"/>
                    <a:gd name="connsiteY2" fmla="*/ 328246 h 2604011"/>
                    <a:gd name="connsiteX3" fmla="*/ 1692921 w 2202520"/>
                    <a:gd name="connsiteY3" fmla="*/ 0 h 2604011"/>
                    <a:gd name="connsiteX4" fmla="*/ 1657752 w 2202520"/>
                    <a:gd name="connsiteY4" fmla="*/ 310307 h 2604011"/>
                    <a:gd name="connsiteX5" fmla="*/ 2202520 w 2202520"/>
                    <a:gd name="connsiteY5" fmla="*/ 509599 h 2604011"/>
                    <a:gd name="connsiteX6" fmla="*/ 1370181 w 2202520"/>
                    <a:gd name="connsiteY6" fmla="*/ 406289 h 2604011"/>
                    <a:gd name="connsiteX7" fmla="*/ 1012983 w 2202520"/>
                    <a:gd name="connsiteY7" fmla="*/ 898658 h 2604011"/>
                    <a:gd name="connsiteX8" fmla="*/ 1036429 w 2202520"/>
                    <a:gd name="connsiteY8" fmla="*/ 2604011 h 2604011"/>
                    <a:gd name="connsiteX9" fmla="*/ 673722 w 2202520"/>
                    <a:gd name="connsiteY9" fmla="*/ 2592288 h 2604011"/>
                    <a:gd name="connsiteX10" fmla="*/ 849568 w 2202520"/>
                    <a:gd name="connsiteY10" fmla="*/ 746258 h 2604011"/>
                    <a:gd name="connsiteX11" fmla="*/ 392593 w 2202520"/>
                    <a:gd name="connsiteY11" fmla="*/ 458760 h 2604011"/>
                    <a:gd name="connsiteX12" fmla="*/ 0 w 2202520"/>
                    <a:gd name="connsiteY12" fmla="*/ 206997 h 2604011"/>
                    <a:gd name="connsiteX13" fmla="*/ 187570 w 2202520"/>
                    <a:gd name="connsiteY13" fmla="*/ 64122 h 2604011"/>
                    <a:gd name="connsiteX0" fmla="*/ 187570 w 2202520"/>
                    <a:gd name="connsiteY0" fmla="*/ 64122 h 2604011"/>
                    <a:gd name="connsiteX1" fmla="*/ 814399 w 2202520"/>
                    <a:gd name="connsiteY1" fmla="*/ 603384 h 2604011"/>
                    <a:gd name="connsiteX2" fmla="*/ 1306768 w 2202520"/>
                    <a:gd name="connsiteY2" fmla="*/ 328246 h 2604011"/>
                    <a:gd name="connsiteX3" fmla="*/ 1692921 w 2202520"/>
                    <a:gd name="connsiteY3" fmla="*/ 0 h 2604011"/>
                    <a:gd name="connsiteX4" fmla="*/ 1657752 w 2202520"/>
                    <a:gd name="connsiteY4" fmla="*/ 310307 h 2604011"/>
                    <a:gd name="connsiteX5" fmla="*/ 2202520 w 2202520"/>
                    <a:gd name="connsiteY5" fmla="*/ 509599 h 2604011"/>
                    <a:gd name="connsiteX6" fmla="*/ 1370181 w 2202520"/>
                    <a:gd name="connsiteY6" fmla="*/ 406289 h 2604011"/>
                    <a:gd name="connsiteX7" fmla="*/ 1012983 w 2202520"/>
                    <a:gd name="connsiteY7" fmla="*/ 898658 h 2604011"/>
                    <a:gd name="connsiteX8" fmla="*/ 1036429 w 2202520"/>
                    <a:gd name="connsiteY8" fmla="*/ 2604011 h 2604011"/>
                    <a:gd name="connsiteX9" fmla="*/ 673722 w 2202520"/>
                    <a:gd name="connsiteY9" fmla="*/ 2592288 h 2604011"/>
                    <a:gd name="connsiteX10" fmla="*/ 849568 w 2202520"/>
                    <a:gd name="connsiteY10" fmla="*/ 746258 h 2604011"/>
                    <a:gd name="connsiteX11" fmla="*/ 392593 w 2202520"/>
                    <a:gd name="connsiteY11" fmla="*/ 458760 h 2604011"/>
                    <a:gd name="connsiteX12" fmla="*/ 0 w 2202520"/>
                    <a:gd name="connsiteY12" fmla="*/ 206997 h 2604011"/>
                    <a:gd name="connsiteX13" fmla="*/ 187570 w 2202520"/>
                    <a:gd name="connsiteY13" fmla="*/ 64122 h 2604011"/>
                    <a:gd name="connsiteX0" fmla="*/ 175847 w 2202520"/>
                    <a:gd name="connsiteY0" fmla="*/ 169630 h 2604011"/>
                    <a:gd name="connsiteX1" fmla="*/ 814399 w 2202520"/>
                    <a:gd name="connsiteY1" fmla="*/ 603384 h 2604011"/>
                    <a:gd name="connsiteX2" fmla="*/ 1306768 w 2202520"/>
                    <a:gd name="connsiteY2" fmla="*/ 328246 h 2604011"/>
                    <a:gd name="connsiteX3" fmla="*/ 1692921 w 2202520"/>
                    <a:gd name="connsiteY3" fmla="*/ 0 h 2604011"/>
                    <a:gd name="connsiteX4" fmla="*/ 1657752 w 2202520"/>
                    <a:gd name="connsiteY4" fmla="*/ 310307 h 2604011"/>
                    <a:gd name="connsiteX5" fmla="*/ 2202520 w 2202520"/>
                    <a:gd name="connsiteY5" fmla="*/ 509599 h 2604011"/>
                    <a:gd name="connsiteX6" fmla="*/ 1370181 w 2202520"/>
                    <a:gd name="connsiteY6" fmla="*/ 406289 h 2604011"/>
                    <a:gd name="connsiteX7" fmla="*/ 1012983 w 2202520"/>
                    <a:gd name="connsiteY7" fmla="*/ 898658 h 2604011"/>
                    <a:gd name="connsiteX8" fmla="*/ 1036429 w 2202520"/>
                    <a:gd name="connsiteY8" fmla="*/ 2604011 h 2604011"/>
                    <a:gd name="connsiteX9" fmla="*/ 673722 w 2202520"/>
                    <a:gd name="connsiteY9" fmla="*/ 2592288 h 2604011"/>
                    <a:gd name="connsiteX10" fmla="*/ 849568 w 2202520"/>
                    <a:gd name="connsiteY10" fmla="*/ 746258 h 2604011"/>
                    <a:gd name="connsiteX11" fmla="*/ 392593 w 2202520"/>
                    <a:gd name="connsiteY11" fmla="*/ 458760 h 2604011"/>
                    <a:gd name="connsiteX12" fmla="*/ 0 w 2202520"/>
                    <a:gd name="connsiteY12" fmla="*/ 206997 h 2604011"/>
                    <a:gd name="connsiteX13" fmla="*/ 175847 w 2202520"/>
                    <a:gd name="connsiteY13" fmla="*/ 169630 h 2604011"/>
                    <a:gd name="connsiteX0" fmla="*/ 175847 w 2202520"/>
                    <a:gd name="connsiteY0" fmla="*/ 345476 h 2779857"/>
                    <a:gd name="connsiteX1" fmla="*/ 814399 w 2202520"/>
                    <a:gd name="connsiteY1" fmla="*/ 779230 h 2779857"/>
                    <a:gd name="connsiteX2" fmla="*/ 1306768 w 2202520"/>
                    <a:gd name="connsiteY2" fmla="*/ 504092 h 2779857"/>
                    <a:gd name="connsiteX3" fmla="*/ 1458460 w 2202520"/>
                    <a:gd name="connsiteY3" fmla="*/ 0 h 2779857"/>
                    <a:gd name="connsiteX4" fmla="*/ 1657752 w 2202520"/>
                    <a:gd name="connsiteY4" fmla="*/ 486153 h 2779857"/>
                    <a:gd name="connsiteX5" fmla="*/ 2202520 w 2202520"/>
                    <a:gd name="connsiteY5" fmla="*/ 685445 h 2779857"/>
                    <a:gd name="connsiteX6" fmla="*/ 1370181 w 2202520"/>
                    <a:gd name="connsiteY6" fmla="*/ 582135 h 2779857"/>
                    <a:gd name="connsiteX7" fmla="*/ 1012983 w 2202520"/>
                    <a:gd name="connsiteY7" fmla="*/ 1074504 h 2779857"/>
                    <a:gd name="connsiteX8" fmla="*/ 1036429 w 2202520"/>
                    <a:gd name="connsiteY8" fmla="*/ 2779857 h 2779857"/>
                    <a:gd name="connsiteX9" fmla="*/ 673722 w 2202520"/>
                    <a:gd name="connsiteY9" fmla="*/ 2768134 h 2779857"/>
                    <a:gd name="connsiteX10" fmla="*/ 849568 w 2202520"/>
                    <a:gd name="connsiteY10" fmla="*/ 922104 h 2779857"/>
                    <a:gd name="connsiteX11" fmla="*/ 392593 w 2202520"/>
                    <a:gd name="connsiteY11" fmla="*/ 634606 h 2779857"/>
                    <a:gd name="connsiteX12" fmla="*/ 0 w 2202520"/>
                    <a:gd name="connsiteY12" fmla="*/ 382843 h 2779857"/>
                    <a:gd name="connsiteX13" fmla="*/ 175847 w 2202520"/>
                    <a:gd name="connsiteY13" fmla="*/ 345476 h 2779857"/>
                    <a:gd name="connsiteX0" fmla="*/ 175847 w 2202520"/>
                    <a:gd name="connsiteY0" fmla="*/ 345476 h 2779857"/>
                    <a:gd name="connsiteX1" fmla="*/ 814399 w 2202520"/>
                    <a:gd name="connsiteY1" fmla="*/ 779230 h 2779857"/>
                    <a:gd name="connsiteX2" fmla="*/ 1306768 w 2202520"/>
                    <a:gd name="connsiteY2" fmla="*/ 504092 h 2779857"/>
                    <a:gd name="connsiteX3" fmla="*/ 1458460 w 2202520"/>
                    <a:gd name="connsiteY3" fmla="*/ 0 h 2779857"/>
                    <a:gd name="connsiteX4" fmla="*/ 1657752 w 2202520"/>
                    <a:gd name="connsiteY4" fmla="*/ 486153 h 2779857"/>
                    <a:gd name="connsiteX5" fmla="*/ 2202520 w 2202520"/>
                    <a:gd name="connsiteY5" fmla="*/ 685445 h 2779857"/>
                    <a:gd name="connsiteX6" fmla="*/ 1370181 w 2202520"/>
                    <a:gd name="connsiteY6" fmla="*/ 582135 h 2779857"/>
                    <a:gd name="connsiteX7" fmla="*/ 1012983 w 2202520"/>
                    <a:gd name="connsiteY7" fmla="*/ 1074504 h 2779857"/>
                    <a:gd name="connsiteX8" fmla="*/ 1036429 w 2202520"/>
                    <a:gd name="connsiteY8" fmla="*/ 2779857 h 2779857"/>
                    <a:gd name="connsiteX9" fmla="*/ 673722 w 2202520"/>
                    <a:gd name="connsiteY9" fmla="*/ 2768134 h 2779857"/>
                    <a:gd name="connsiteX10" fmla="*/ 849568 w 2202520"/>
                    <a:gd name="connsiteY10" fmla="*/ 922104 h 2779857"/>
                    <a:gd name="connsiteX11" fmla="*/ 392593 w 2202520"/>
                    <a:gd name="connsiteY11" fmla="*/ 634606 h 2779857"/>
                    <a:gd name="connsiteX12" fmla="*/ 0 w 2202520"/>
                    <a:gd name="connsiteY12" fmla="*/ 382843 h 2779857"/>
                    <a:gd name="connsiteX13" fmla="*/ 175847 w 2202520"/>
                    <a:gd name="connsiteY13" fmla="*/ 345476 h 2779857"/>
                    <a:gd name="connsiteX0" fmla="*/ 175847 w 2202520"/>
                    <a:gd name="connsiteY0" fmla="*/ 345476 h 2779857"/>
                    <a:gd name="connsiteX1" fmla="*/ 814399 w 2202520"/>
                    <a:gd name="connsiteY1" fmla="*/ 779230 h 2779857"/>
                    <a:gd name="connsiteX2" fmla="*/ 1306768 w 2202520"/>
                    <a:gd name="connsiteY2" fmla="*/ 504092 h 2779857"/>
                    <a:gd name="connsiteX3" fmla="*/ 1458460 w 2202520"/>
                    <a:gd name="connsiteY3" fmla="*/ 0 h 2779857"/>
                    <a:gd name="connsiteX4" fmla="*/ 1517075 w 2202520"/>
                    <a:gd name="connsiteY4" fmla="*/ 462707 h 2779857"/>
                    <a:gd name="connsiteX5" fmla="*/ 2202520 w 2202520"/>
                    <a:gd name="connsiteY5" fmla="*/ 685445 h 2779857"/>
                    <a:gd name="connsiteX6" fmla="*/ 1370181 w 2202520"/>
                    <a:gd name="connsiteY6" fmla="*/ 582135 h 2779857"/>
                    <a:gd name="connsiteX7" fmla="*/ 1012983 w 2202520"/>
                    <a:gd name="connsiteY7" fmla="*/ 1074504 h 2779857"/>
                    <a:gd name="connsiteX8" fmla="*/ 1036429 w 2202520"/>
                    <a:gd name="connsiteY8" fmla="*/ 2779857 h 2779857"/>
                    <a:gd name="connsiteX9" fmla="*/ 673722 w 2202520"/>
                    <a:gd name="connsiteY9" fmla="*/ 2768134 h 2779857"/>
                    <a:gd name="connsiteX10" fmla="*/ 849568 w 2202520"/>
                    <a:gd name="connsiteY10" fmla="*/ 922104 h 2779857"/>
                    <a:gd name="connsiteX11" fmla="*/ 392593 w 2202520"/>
                    <a:gd name="connsiteY11" fmla="*/ 634606 h 2779857"/>
                    <a:gd name="connsiteX12" fmla="*/ 0 w 2202520"/>
                    <a:gd name="connsiteY12" fmla="*/ 382843 h 2779857"/>
                    <a:gd name="connsiteX13" fmla="*/ 175847 w 2202520"/>
                    <a:gd name="connsiteY13" fmla="*/ 345476 h 2779857"/>
                    <a:gd name="connsiteX0" fmla="*/ 175847 w 2202520"/>
                    <a:gd name="connsiteY0" fmla="*/ 345476 h 2779857"/>
                    <a:gd name="connsiteX1" fmla="*/ 814399 w 2202520"/>
                    <a:gd name="connsiteY1" fmla="*/ 779230 h 2779857"/>
                    <a:gd name="connsiteX2" fmla="*/ 1306768 w 2202520"/>
                    <a:gd name="connsiteY2" fmla="*/ 504092 h 2779857"/>
                    <a:gd name="connsiteX3" fmla="*/ 1458460 w 2202520"/>
                    <a:gd name="connsiteY3" fmla="*/ 0 h 2779857"/>
                    <a:gd name="connsiteX4" fmla="*/ 1517075 w 2202520"/>
                    <a:gd name="connsiteY4" fmla="*/ 462707 h 2779857"/>
                    <a:gd name="connsiteX5" fmla="*/ 2202520 w 2202520"/>
                    <a:gd name="connsiteY5" fmla="*/ 685445 h 2779857"/>
                    <a:gd name="connsiteX6" fmla="*/ 1370181 w 2202520"/>
                    <a:gd name="connsiteY6" fmla="*/ 582135 h 2779857"/>
                    <a:gd name="connsiteX7" fmla="*/ 1012983 w 2202520"/>
                    <a:gd name="connsiteY7" fmla="*/ 1074504 h 2779857"/>
                    <a:gd name="connsiteX8" fmla="*/ 1036429 w 2202520"/>
                    <a:gd name="connsiteY8" fmla="*/ 2779857 h 2779857"/>
                    <a:gd name="connsiteX9" fmla="*/ 673722 w 2202520"/>
                    <a:gd name="connsiteY9" fmla="*/ 2768134 h 2779857"/>
                    <a:gd name="connsiteX10" fmla="*/ 849568 w 2202520"/>
                    <a:gd name="connsiteY10" fmla="*/ 922104 h 2779857"/>
                    <a:gd name="connsiteX11" fmla="*/ 392593 w 2202520"/>
                    <a:gd name="connsiteY11" fmla="*/ 634606 h 2779857"/>
                    <a:gd name="connsiteX12" fmla="*/ 0 w 2202520"/>
                    <a:gd name="connsiteY12" fmla="*/ 382843 h 2779857"/>
                    <a:gd name="connsiteX13" fmla="*/ 175847 w 2202520"/>
                    <a:gd name="connsiteY13" fmla="*/ 345476 h 2779857"/>
                    <a:gd name="connsiteX0" fmla="*/ 175847 w 2202520"/>
                    <a:gd name="connsiteY0" fmla="*/ 345476 h 2779857"/>
                    <a:gd name="connsiteX1" fmla="*/ 814399 w 2202520"/>
                    <a:gd name="connsiteY1" fmla="*/ 779230 h 2779857"/>
                    <a:gd name="connsiteX2" fmla="*/ 1306768 w 2202520"/>
                    <a:gd name="connsiteY2" fmla="*/ 504092 h 2779857"/>
                    <a:gd name="connsiteX3" fmla="*/ 1458460 w 2202520"/>
                    <a:gd name="connsiteY3" fmla="*/ 0 h 2779857"/>
                    <a:gd name="connsiteX4" fmla="*/ 1493629 w 2202520"/>
                    <a:gd name="connsiteY4" fmla="*/ 462707 h 2779857"/>
                    <a:gd name="connsiteX5" fmla="*/ 2202520 w 2202520"/>
                    <a:gd name="connsiteY5" fmla="*/ 685445 h 2779857"/>
                    <a:gd name="connsiteX6" fmla="*/ 1370181 w 2202520"/>
                    <a:gd name="connsiteY6" fmla="*/ 582135 h 2779857"/>
                    <a:gd name="connsiteX7" fmla="*/ 1012983 w 2202520"/>
                    <a:gd name="connsiteY7" fmla="*/ 1074504 h 2779857"/>
                    <a:gd name="connsiteX8" fmla="*/ 1036429 w 2202520"/>
                    <a:gd name="connsiteY8" fmla="*/ 2779857 h 2779857"/>
                    <a:gd name="connsiteX9" fmla="*/ 673722 w 2202520"/>
                    <a:gd name="connsiteY9" fmla="*/ 2768134 h 2779857"/>
                    <a:gd name="connsiteX10" fmla="*/ 849568 w 2202520"/>
                    <a:gd name="connsiteY10" fmla="*/ 922104 h 2779857"/>
                    <a:gd name="connsiteX11" fmla="*/ 392593 w 2202520"/>
                    <a:gd name="connsiteY11" fmla="*/ 634606 h 2779857"/>
                    <a:gd name="connsiteX12" fmla="*/ 0 w 2202520"/>
                    <a:gd name="connsiteY12" fmla="*/ 382843 h 2779857"/>
                    <a:gd name="connsiteX13" fmla="*/ 175847 w 2202520"/>
                    <a:gd name="connsiteY13" fmla="*/ 345476 h 2779857"/>
                    <a:gd name="connsiteX0" fmla="*/ 175847 w 1932889"/>
                    <a:gd name="connsiteY0" fmla="*/ 345476 h 2779857"/>
                    <a:gd name="connsiteX1" fmla="*/ 814399 w 1932889"/>
                    <a:gd name="connsiteY1" fmla="*/ 779230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49568 w 1932889"/>
                    <a:gd name="connsiteY10" fmla="*/ 922104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  <a:gd name="connsiteX0" fmla="*/ 175847 w 1932889"/>
                    <a:gd name="connsiteY0" fmla="*/ 345476 h 2779857"/>
                    <a:gd name="connsiteX1" fmla="*/ 814399 w 1932889"/>
                    <a:gd name="connsiteY1" fmla="*/ 779230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26121 w 1932889"/>
                    <a:gd name="connsiteY10" fmla="*/ 1180011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  <a:gd name="connsiteX0" fmla="*/ 175847 w 1932889"/>
                    <a:gd name="connsiteY0" fmla="*/ 345476 h 2779857"/>
                    <a:gd name="connsiteX1" fmla="*/ 826122 w 1932889"/>
                    <a:gd name="connsiteY1" fmla="*/ 955076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26121 w 1932889"/>
                    <a:gd name="connsiteY10" fmla="*/ 1180011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  <a:gd name="connsiteX0" fmla="*/ 175847 w 1932889"/>
                    <a:gd name="connsiteY0" fmla="*/ 345476 h 2779857"/>
                    <a:gd name="connsiteX1" fmla="*/ 826122 w 1932889"/>
                    <a:gd name="connsiteY1" fmla="*/ 955076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26121 w 1932889"/>
                    <a:gd name="connsiteY10" fmla="*/ 1180011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  <a:gd name="connsiteX0" fmla="*/ 175847 w 1932889"/>
                    <a:gd name="connsiteY0" fmla="*/ 345476 h 2779857"/>
                    <a:gd name="connsiteX1" fmla="*/ 896460 w 1932889"/>
                    <a:gd name="connsiteY1" fmla="*/ 943353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26121 w 1932889"/>
                    <a:gd name="connsiteY10" fmla="*/ 1180011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  <a:gd name="connsiteX0" fmla="*/ 175847 w 1932889"/>
                    <a:gd name="connsiteY0" fmla="*/ 345476 h 2779857"/>
                    <a:gd name="connsiteX1" fmla="*/ 896460 w 1932889"/>
                    <a:gd name="connsiteY1" fmla="*/ 943353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26121 w 1932889"/>
                    <a:gd name="connsiteY10" fmla="*/ 1180011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  <a:gd name="connsiteX0" fmla="*/ 175847 w 1932889"/>
                    <a:gd name="connsiteY0" fmla="*/ 345476 h 2779857"/>
                    <a:gd name="connsiteX1" fmla="*/ 896460 w 1932889"/>
                    <a:gd name="connsiteY1" fmla="*/ 943353 h 2779857"/>
                    <a:gd name="connsiteX2" fmla="*/ 1306768 w 1932889"/>
                    <a:gd name="connsiteY2" fmla="*/ 504092 h 2779857"/>
                    <a:gd name="connsiteX3" fmla="*/ 1458460 w 1932889"/>
                    <a:gd name="connsiteY3" fmla="*/ 0 h 2779857"/>
                    <a:gd name="connsiteX4" fmla="*/ 1493629 w 1932889"/>
                    <a:gd name="connsiteY4" fmla="*/ 462707 h 2779857"/>
                    <a:gd name="connsiteX5" fmla="*/ 1932889 w 1932889"/>
                    <a:gd name="connsiteY5" fmla="*/ 615107 h 2779857"/>
                    <a:gd name="connsiteX6" fmla="*/ 1370181 w 1932889"/>
                    <a:gd name="connsiteY6" fmla="*/ 582135 h 2779857"/>
                    <a:gd name="connsiteX7" fmla="*/ 1012983 w 1932889"/>
                    <a:gd name="connsiteY7" fmla="*/ 1074504 h 2779857"/>
                    <a:gd name="connsiteX8" fmla="*/ 1036429 w 1932889"/>
                    <a:gd name="connsiteY8" fmla="*/ 2779857 h 2779857"/>
                    <a:gd name="connsiteX9" fmla="*/ 673722 w 1932889"/>
                    <a:gd name="connsiteY9" fmla="*/ 2768134 h 2779857"/>
                    <a:gd name="connsiteX10" fmla="*/ 826121 w 1932889"/>
                    <a:gd name="connsiteY10" fmla="*/ 1180011 h 2779857"/>
                    <a:gd name="connsiteX11" fmla="*/ 392593 w 1932889"/>
                    <a:gd name="connsiteY11" fmla="*/ 634606 h 2779857"/>
                    <a:gd name="connsiteX12" fmla="*/ 0 w 1932889"/>
                    <a:gd name="connsiteY12" fmla="*/ 382843 h 2779857"/>
                    <a:gd name="connsiteX13" fmla="*/ 175847 w 1932889"/>
                    <a:gd name="connsiteY13" fmla="*/ 345476 h 2779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932889" h="2779857">
                      <a:moveTo>
                        <a:pt x="175847" y="345476"/>
                      </a:moveTo>
                      <a:cubicBezTo>
                        <a:pt x="416051" y="544768"/>
                        <a:pt x="691425" y="837846"/>
                        <a:pt x="896460" y="943353"/>
                      </a:cubicBezTo>
                      <a:cubicBezTo>
                        <a:pt x="1044952" y="808656"/>
                        <a:pt x="1169999" y="650512"/>
                        <a:pt x="1306768" y="504092"/>
                      </a:cubicBezTo>
                      <a:cubicBezTo>
                        <a:pt x="1322163" y="277445"/>
                        <a:pt x="1407896" y="168031"/>
                        <a:pt x="1458460" y="0"/>
                      </a:cubicBezTo>
                      <a:cubicBezTo>
                        <a:pt x="1477998" y="154236"/>
                        <a:pt x="1520983" y="50563"/>
                        <a:pt x="1493629" y="462707"/>
                      </a:cubicBezTo>
                      <a:lnTo>
                        <a:pt x="1932889" y="615107"/>
                      </a:lnTo>
                      <a:lnTo>
                        <a:pt x="1370181" y="582135"/>
                      </a:lnTo>
                      <a:cubicBezTo>
                        <a:pt x="1251115" y="746258"/>
                        <a:pt x="1085157" y="793151"/>
                        <a:pt x="1012983" y="1074504"/>
                      </a:cubicBezTo>
                      <a:lnTo>
                        <a:pt x="1036429" y="2779857"/>
                      </a:lnTo>
                      <a:lnTo>
                        <a:pt x="673722" y="2768134"/>
                      </a:lnTo>
                      <a:cubicBezTo>
                        <a:pt x="724522" y="2238760"/>
                        <a:pt x="833937" y="1873508"/>
                        <a:pt x="826121" y="1180011"/>
                      </a:cubicBezTo>
                      <a:lnTo>
                        <a:pt x="392593" y="634606"/>
                      </a:lnTo>
                      <a:lnTo>
                        <a:pt x="0" y="382843"/>
                      </a:lnTo>
                      <a:lnTo>
                        <a:pt x="175847" y="345476"/>
                      </a:lnTo>
                      <a:close/>
                    </a:path>
                  </a:pathLst>
                </a:custGeom>
                <a:solidFill>
                  <a:schemeClr val="bg2">
                    <a:lumMod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9" name="กลุ่ม 38"/>
              <p:cNvGrpSpPr/>
              <p:nvPr/>
            </p:nvGrpSpPr>
            <p:grpSpPr>
              <a:xfrm>
                <a:off x="2368341" y="1218655"/>
                <a:ext cx="891694" cy="179756"/>
                <a:chOff x="2322142" y="3472685"/>
                <a:chExt cx="3103780" cy="634643"/>
              </a:xfrm>
            </p:grpSpPr>
            <p:sp>
              <p:nvSpPr>
                <p:cNvPr id="35" name="สามเหลี่ยมหน้าจั่ว 34"/>
                <p:cNvSpPr/>
                <p:nvPr/>
              </p:nvSpPr>
              <p:spPr>
                <a:xfrm>
                  <a:off x="2322142" y="3472685"/>
                  <a:ext cx="3103780" cy="634643"/>
                </a:xfrm>
                <a:custGeom>
                  <a:avLst/>
                  <a:gdLst>
                    <a:gd name="connsiteX0" fmla="*/ 0 w 3103780"/>
                    <a:gd name="connsiteY0" fmla="*/ 1080120 h 1080120"/>
                    <a:gd name="connsiteX1" fmla="*/ 1551890 w 3103780"/>
                    <a:gd name="connsiteY1" fmla="*/ 0 h 1080120"/>
                    <a:gd name="connsiteX2" fmla="*/ 3103780 w 3103780"/>
                    <a:gd name="connsiteY2" fmla="*/ 1080120 h 1080120"/>
                    <a:gd name="connsiteX3" fmla="*/ 0 w 3103780"/>
                    <a:gd name="connsiteY3" fmla="*/ 1080120 h 1080120"/>
                    <a:gd name="connsiteX0" fmla="*/ 0 w 3103780"/>
                    <a:gd name="connsiteY0" fmla="*/ 529135 h 529135"/>
                    <a:gd name="connsiteX1" fmla="*/ 789890 w 3103780"/>
                    <a:gd name="connsiteY1" fmla="*/ 0 h 529135"/>
                    <a:gd name="connsiteX2" fmla="*/ 3103780 w 3103780"/>
                    <a:gd name="connsiteY2" fmla="*/ 529135 h 529135"/>
                    <a:gd name="connsiteX3" fmla="*/ 0 w 3103780"/>
                    <a:gd name="connsiteY3" fmla="*/ 529135 h 529135"/>
                    <a:gd name="connsiteX0" fmla="*/ 0 w 3103780"/>
                    <a:gd name="connsiteY0" fmla="*/ 529135 h 529135"/>
                    <a:gd name="connsiteX1" fmla="*/ 789890 w 3103780"/>
                    <a:gd name="connsiteY1" fmla="*/ 0 h 529135"/>
                    <a:gd name="connsiteX2" fmla="*/ 1802292 w 3103780"/>
                    <a:gd name="connsiteY2" fmla="*/ 200853 h 529135"/>
                    <a:gd name="connsiteX3" fmla="*/ 3103780 w 3103780"/>
                    <a:gd name="connsiteY3" fmla="*/ 529135 h 529135"/>
                    <a:gd name="connsiteX4" fmla="*/ 0 w 3103780"/>
                    <a:gd name="connsiteY4" fmla="*/ 529135 h 529135"/>
                    <a:gd name="connsiteX0" fmla="*/ 0 w 3103780"/>
                    <a:gd name="connsiteY0" fmla="*/ 529135 h 529135"/>
                    <a:gd name="connsiteX1" fmla="*/ 789890 w 3103780"/>
                    <a:gd name="connsiteY1" fmla="*/ 0 h 529135"/>
                    <a:gd name="connsiteX2" fmla="*/ 2611184 w 3103780"/>
                    <a:gd name="connsiteY2" fmla="*/ 294638 h 529135"/>
                    <a:gd name="connsiteX3" fmla="*/ 3103780 w 3103780"/>
                    <a:gd name="connsiteY3" fmla="*/ 529135 h 529135"/>
                    <a:gd name="connsiteX4" fmla="*/ 0 w 3103780"/>
                    <a:gd name="connsiteY4" fmla="*/ 529135 h 529135"/>
                    <a:gd name="connsiteX0" fmla="*/ 0 w 3103780"/>
                    <a:gd name="connsiteY0" fmla="*/ 529135 h 529135"/>
                    <a:gd name="connsiteX1" fmla="*/ 789890 w 3103780"/>
                    <a:gd name="connsiteY1" fmla="*/ 0 h 529135"/>
                    <a:gd name="connsiteX2" fmla="*/ 2341553 w 3103780"/>
                    <a:gd name="connsiteY2" fmla="*/ 177407 h 529135"/>
                    <a:gd name="connsiteX3" fmla="*/ 3103780 w 3103780"/>
                    <a:gd name="connsiteY3" fmla="*/ 529135 h 529135"/>
                    <a:gd name="connsiteX4" fmla="*/ 0 w 3103780"/>
                    <a:gd name="connsiteY4" fmla="*/ 529135 h 529135"/>
                    <a:gd name="connsiteX0" fmla="*/ 0 w 3103780"/>
                    <a:gd name="connsiteY0" fmla="*/ 529135 h 529135"/>
                    <a:gd name="connsiteX1" fmla="*/ 789890 w 3103780"/>
                    <a:gd name="connsiteY1" fmla="*/ 0 h 529135"/>
                    <a:gd name="connsiteX2" fmla="*/ 1626446 w 3103780"/>
                    <a:gd name="connsiteY2" fmla="*/ 83622 h 529135"/>
                    <a:gd name="connsiteX3" fmla="*/ 2341553 w 3103780"/>
                    <a:gd name="connsiteY3" fmla="*/ 177407 h 529135"/>
                    <a:gd name="connsiteX4" fmla="*/ 3103780 w 3103780"/>
                    <a:gd name="connsiteY4" fmla="*/ 529135 h 529135"/>
                    <a:gd name="connsiteX5" fmla="*/ 0 w 3103780"/>
                    <a:gd name="connsiteY5" fmla="*/ 529135 h 529135"/>
                    <a:gd name="connsiteX0" fmla="*/ 0 w 3103780"/>
                    <a:gd name="connsiteY0" fmla="*/ 529135 h 529135"/>
                    <a:gd name="connsiteX1" fmla="*/ 789890 w 3103780"/>
                    <a:gd name="connsiteY1" fmla="*/ 0 h 529135"/>
                    <a:gd name="connsiteX2" fmla="*/ 1450599 w 3103780"/>
                    <a:gd name="connsiteY2" fmla="*/ 13283 h 529135"/>
                    <a:gd name="connsiteX3" fmla="*/ 1626446 w 3103780"/>
                    <a:gd name="connsiteY3" fmla="*/ 83622 h 529135"/>
                    <a:gd name="connsiteX4" fmla="*/ 2341553 w 3103780"/>
                    <a:gd name="connsiteY4" fmla="*/ 177407 h 529135"/>
                    <a:gd name="connsiteX5" fmla="*/ 3103780 w 3103780"/>
                    <a:gd name="connsiteY5" fmla="*/ 529135 h 529135"/>
                    <a:gd name="connsiteX6" fmla="*/ 0 w 3103780"/>
                    <a:gd name="connsiteY6" fmla="*/ 529135 h 529135"/>
                    <a:gd name="connsiteX0" fmla="*/ 0 w 3103780"/>
                    <a:gd name="connsiteY0" fmla="*/ 634643 h 634643"/>
                    <a:gd name="connsiteX1" fmla="*/ 871952 w 3103780"/>
                    <a:gd name="connsiteY1" fmla="*/ 0 h 634643"/>
                    <a:gd name="connsiteX2" fmla="*/ 1450599 w 3103780"/>
                    <a:gd name="connsiteY2" fmla="*/ 118791 h 634643"/>
                    <a:gd name="connsiteX3" fmla="*/ 1626446 w 3103780"/>
                    <a:gd name="connsiteY3" fmla="*/ 189130 h 634643"/>
                    <a:gd name="connsiteX4" fmla="*/ 2341553 w 3103780"/>
                    <a:gd name="connsiteY4" fmla="*/ 282915 h 634643"/>
                    <a:gd name="connsiteX5" fmla="*/ 3103780 w 3103780"/>
                    <a:gd name="connsiteY5" fmla="*/ 634643 h 634643"/>
                    <a:gd name="connsiteX6" fmla="*/ 0 w 3103780"/>
                    <a:gd name="connsiteY6" fmla="*/ 634643 h 634643"/>
                    <a:gd name="connsiteX0" fmla="*/ 0 w 3103780"/>
                    <a:gd name="connsiteY0" fmla="*/ 634643 h 634643"/>
                    <a:gd name="connsiteX1" fmla="*/ 114169 w 3103780"/>
                    <a:gd name="connsiteY1" fmla="*/ 517376 h 634643"/>
                    <a:gd name="connsiteX2" fmla="*/ 871952 w 3103780"/>
                    <a:gd name="connsiteY2" fmla="*/ 0 h 634643"/>
                    <a:gd name="connsiteX3" fmla="*/ 1450599 w 3103780"/>
                    <a:gd name="connsiteY3" fmla="*/ 118791 h 634643"/>
                    <a:gd name="connsiteX4" fmla="*/ 1626446 w 3103780"/>
                    <a:gd name="connsiteY4" fmla="*/ 189130 h 634643"/>
                    <a:gd name="connsiteX5" fmla="*/ 2341553 w 3103780"/>
                    <a:gd name="connsiteY5" fmla="*/ 282915 h 634643"/>
                    <a:gd name="connsiteX6" fmla="*/ 3103780 w 3103780"/>
                    <a:gd name="connsiteY6" fmla="*/ 634643 h 634643"/>
                    <a:gd name="connsiteX7" fmla="*/ 0 w 3103780"/>
                    <a:gd name="connsiteY7" fmla="*/ 634643 h 634643"/>
                    <a:gd name="connsiteX0" fmla="*/ 0 w 3103780"/>
                    <a:gd name="connsiteY0" fmla="*/ 634643 h 634643"/>
                    <a:gd name="connsiteX1" fmla="*/ 243122 w 3103780"/>
                    <a:gd name="connsiteY1" fmla="*/ 306360 h 634643"/>
                    <a:gd name="connsiteX2" fmla="*/ 871952 w 3103780"/>
                    <a:gd name="connsiteY2" fmla="*/ 0 h 634643"/>
                    <a:gd name="connsiteX3" fmla="*/ 1450599 w 3103780"/>
                    <a:gd name="connsiteY3" fmla="*/ 118791 h 634643"/>
                    <a:gd name="connsiteX4" fmla="*/ 1626446 w 3103780"/>
                    <a:gd name="connsiteY4" fmla="*/ 189130 h 634643"/>
                    <a:gd name="connsiteX5" fmla="*/ 2341553 w 3103780"/>
                    <a:gd name="connsiteY5" fmla="*/ 282915 h 634643"/>
                    <a:gd name="connsiteX6" fmla="*/ 3103780 w 3103780"/>
                    <a:gd name="connsiteY6" fmla="*/ 634643 h 634643"/>
                    <a:gd name="connsiteX7" fmla="*/ 0 w 3103780"/>
                    <a:gd name="connsiteY7" fmla="*/ 634643 h 634643"/>
                    <a:gd name="connsiteX0" fmla="*/ 0 w 3103780"/>
                    <a:gd name="connsiteY0" fmla="*/ 634643 h 634643"/>
                    <a:gd name="connsiteX1" fmla="*/ 243122 w 3103780"/>
                    <a:gd name="connsiteY1" fmla="*/ 306360 h 634643"/>
                    <a:gd name="connsiteX2" fmla="*/ 641707 w 3103780"/>
                    <a:gd name="connsiteY2" fmla="*/ 118791 h 634643"/>
                    <a:gd name="connsiteX3" fmla="*/ 871952 w 3103780"/>
                    <a:gd name="connsiteY3" fmla="*/ 0 h 634643"/>
                    <a:gd name="connsiteX4" fmla="*/ 1450599 w 3103780"/>
                    <a:gd name="connsiteY4" fmla="*/ 118791 h 634643"/>
                    <a:gd name="connsiteX5" fmla="*/ 1626446 w 3103780"/>
                    <a:gd name="connsiteY5" fmla="*/ 189130 h 634643"/>
                    <a:gd name="connsiteX6" fmla="*/ 2341553 w 3103780"/>
                    <a:gd name="connsiteY6" fmla="*/ 282915 h 634643"/>
                    <a:gd name="connsiteX7" fmla="*/ 3103780 w 3103780"/>
                    <a:gd name="connsiteY7" fmla="*/ 634643 h 634643"/>
                    <a:gd name="connsiteX8" fmla="*/ 0 w 3103780"/>
                    <a:gd name="connsiteY8" fmla="*/ 634643 h 634643"/>
                    <a:gd name="connsiteX0" fmla="*/ 0 w 3103780"/>
                    <a:gd name="connsiteY0" fmla="*/ 634643 h 634643"/>
                    <a:gd name="connsiteX1" fmla="*/ 243122 w 3103780"/>
                    <a:gd name="connsiteY1" fmla="*/ 306360 h 634643"/>
                    <a:gd name="connsiteX2" fmla="*/ 594815 w 3103780"/>
                    <a:gd name="connsiteY2" fmla="*/ 247745 h 634643"/>
                    <a:gd name="connsiteX3" fmla="*/ 871952 w 3103780"/>
                    <a:gd name="connsiteY3" fmla="*/ 0 h 634643"/>
                    <a:gd name="connsiteX4" fmla="*/ 1450599 w 3103780"/>
                    <a:gd name="connsiteY4" fmla="*/ 118791 h 634643"/>
                    <a:gd name="connsiteX5" fmla="*/ 1626446 w 3103780"/>
                    <a:gd name="connsiteY5" fmla="*/ 189130 h 634643"/>
                    <a:gd name="connsiteX6" fmla="*/ 2341553 w 3103780"/>
                    <a:gd name="connsiteY6" fmla="*/ 282915 h 634643"/>
                    <a:gd name="connsiteX7" fmla="*/ 3103780 w 3103780"/>
                    <a:gd name="connsiteY7" fmla="*/ 634643 h 634643"/>
                    <a:gd name="connsiteX8" fmla="*/ 0 w 3103780"/>
                    <a:gd name="connsiteY8" fmla="*/ 634643 h 6346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103780" h="634643">
                      <a:moveTo>
                        <a:pt x="0" y="634643"/>
                      </a:moveTo>
                      <a:lnTo>
                        <a:pt x="243122" y="306360"/>
                      </a:lnTo>
                      <a:lnTo>
                        <a:pt x="594815" y="247745"/>
                      </a:lnTo>
                      <a:lnTo>
                        <a:pt x="871952" y="0"/>
                      </a:lnTo>
                      <a:cubicBezTo>
                        <a:pt x="1131265" y="20059"/>
                        <a:pt x="1191286" y="98732"/>
                        <a:pt x="1450599" y="118791"/>
                      </a:cubicBezTo>
                      <a:lnTo>
                        <a:pt x="1626446" y="189130"/>
                      </a:lnTo>
                      <a:lnTo>
                        <a:pt x="2341553" y="282915"/>
                      </a:lnTo>
                      <a:lnTo>
                        <a:pt x="3103780" y="634643"/>
                      </a:lnTo>
                      <a:lnTo>
                        <a:pt x="0" y="634643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สี่เหลี่ยมผืนผ้า 13"/>
                <p:cNvSpPr/>
                <p:nvPr/>
              </p:nvSpPr>
              <p:spPr>
                <a:xfrm rot="1504349" flipV="1">
                  <a:off x="3574740" y="3708276"/>
                  <a:ext cx="1798380" cy="324510"/>
                </a:xfrm>
                <a:custGeom>
                  <a:avLst/>
                  <a:gdLst>
                    <a:gd name="connsiteX0" fmla="*/ 0 w 1595586"/>
                    <a:gd name="connsiteY0" fmla="*/ 0 h 936104"/>
                    <a:gd name="connsiteX1" fmla="*/ 1595586 w 1595586"/>
                    <a:gd name="connsiteY1" fmla="*/ 0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364663 w 1595586"/>
                    <a:gd name="connsiteY1" fmla="*/ 257907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97877 w 1595586"/>
                    <a:gd name="connsiteY3" fmla="*/ 385119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97877 w 1595586"/>
                    <a:gd name="connsiteY3" fmla="*/ 385119 h 936104"/>
                    <a:gd name="connsiteX4" fmla="*/ 0 w 1595586"/>
                    <a:gd name="connsiteY4" fmla="*/ 0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95586" h="936104">
                      <a:moveTo>
                        <a:pt x="0" y="0"/>
                      </a:moveTo>
                      <a:cubicBezTo>
                        <a:pt x="203616" y="93784"/>
                        <a:pt x="-26521" y="304800"/>
                        <a:pt x="610848" y="281353"/>
                      </a:cubicBezTo>
                      <a:lnTo>
                        <a:pt x="1595586" y="936104"/>
                      </a:lnTo>
                      <a:lnTo>
                        <a:pt x="597877" y="385119"/>
                      </a:lnTo>
                      <a:cubicBezTo>
                        <a:pt x="93785" y="330993"/>
                        <a:pt x="93784" y="159634"/>
                        <a:pt x="0" y="0"/>
                      </a:cubicBezTo>
                      <a:close/>
                    </a:path>
                  </a:pathLst>
                </a:custGeom>
                <a:solidFill>
                  <a:srgbClr val="99FF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สี่เหลี่ยมผืนผ้า 13"/>
                <p:cNvSpPr/>
                <p:nvPr/>
              </p:nvSpPr>
              <p:spPr>
                <a:xfrm rot="582874" flipV="1">
                  <a:off x="3457036" y="3901958"/>
                  <a:ext cx="779326" cy="140626"/>
                </a:xfrm>
                <a:custGeom>
                  <a:avLst/>
                  <a:gdLst>
                    <a:gd name="connsiteX0" fmla="*/ 0 w 1595586"/>
                    <a:gd name="connsiteY0" fmla="*/ 0 h 936104"/>
                    <a:gd name="connsiteX1" fmla="*/ 1595586 w 1595586"/>
                    <a:gd name="connsiteY1" fmla="*/ 0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364663 w 1595586"/>
                    <a:gd name="connsiteY1" fmla="*/ 257907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97877 w 1595586"/>
                    <a:gd name="connsiteY3" fmla="*/ 385119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97877 w 1595586"/>
                    <a:gd name="connsiteY3" fmla="*/ 385119 h 936104"/>
                    <a:gd name="connsiteX4" fmla="*/ 0 w 1595586"/>
                    <a:gd name="connsiteY4" fmla="*/ 0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95586" h="936104">
                      <a:moveTo>
                        <a:pt x="0" y="0"/>
                      </a:moveTo>
                      <a:cubicBezTo>
                        <a:pt x="203616" y="93784"/>
                        <a:pt x="-26521" y="304800"/>
                        <a:pt x="610848" y="281353"/>
                      </a:cubicBezTo>
                      <a:lnTo>
                        <a:pt x="1595586" y="936104"/>
                      </a:lnTo>
                      <a:lnTo>
                        <a:pt x="597877" y="385119"/>
                      </a:lnTo>
                      <a:cubicBezTo>
                        <a:pt x="93785" y="330993"/>
                        <a:pt x="93784" y="159634"/>
                        <a:pt x="0" y="0"/>
                      </a:cubicBezTo>
                      <a:close/>
                    </a:path>
                  </a:pathLst>
                </a:custGeom>
                <a:solidFill>
                  <a:srgbClr val="99FF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สี่เหลี่ยมผืนผ้า 13"/>
                <p:cNvSpPr/>
                <p:nvPr/>
              </p:nvSpPr>
              <p:spPr>
                <a:xfrm rot="10229137" flipV="1">
                  <a:off x="2731044" y="3800219"/>
                  <a:ext cx="779326" cy="140626"/>
                </a:xfrm>
                <a:custGeom>
                  <a:avLst/>
                  <a:gdLst>
                    <a:gd name="connsiteX0" fmla="*/ 0 w 1595586"/>
                    <a:gd name="connsiteY0" fmla="*/ 0 h 936104"/>
                    <a:gd name="connsiteX1" fmla="*/ 1595586 w 1595586"/>
                    <a:gd name="connsiteY1" fmla="*/ 0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364663 w 1595586"/>
                    <a:gd name="connsiteY1" fmla="*/ 257907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0 w 1595586"/>
                    <a:gd name="connsiteY3" fmla="*/ 936104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62707 w 1595586"/>
                    <a:gd name="connsiteY3" fmla="*/ 408565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97877 w 1595586"/>
                    <a:gd name="connsiteY3" fmla="*/ 385119 h 936104"/>
                    <a:gd name="connsiteX4" fmla="*/ 0 w 1595586"/>
                    <a:gd name="connsiteY4" fmla="*/ 0 h 936104"/>
                    <a:gd name="connsiteX0" fmla="*/ 0 w 1595586"/>
                    <a:gd name="connsiteY0" fmla="*/ 0 h 936104"/>
                    <a:gd name="connsiteX1" fmla="*/ 610848 w 1595586"/>
                    <a:gd name="connsiteY1" fmla="*/ 281353 h 936104"/>
                    <a:gd name="connsiteX2" fmla="*/ 1595586 w 1595586"/>
                    <a:gd name="connsiteY2" fmla="*/ 936104 h 936104"/>
                    <a:gd name="connsiteX3" fmla="*/ 597877 w 1595586"/>
                    <a:gd name="connsiteY3" fmla="*/ 385119 h 936104"/>
                    <a:gd name="connsiteX4" fmla="*/ 0 w 1595586"/>
                    <a:gd name="connsiteY4" fmla="*/ 0 h 936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95586" h="936104">
                      <a:moveTo>
                        <a:pt x="0" y="0"/>
                      </a:moveTo>
                      <a:cubicBezTo>
                        <a:pt x="203616" y="93784"/>
                        <a:pt x="-26521" y="304800"/>
                        <a:pt x="610848" y="281353"/>
                      </a:cubicBezTo>
                      <a:lnTo>
                        <a:pt x="1595586" y="936104"/>
                      </a:lnTo>
                      <a:lnTo>
                        <a:pt x="597877" y="385119"/>
                      </a:lnTo>
                      <a:cubicBezTo>
                        <a:pt x="93785" y="330993"/>
                        <a:pt x="93784" y="159634"/>
                        <a:pt x="0" y="0"/>
                      </a:cubicBezTo>
                      <a:close/>
                    </a:path>
                  </a:pathLst>
                </a:custGeom>
                <a:solidFill>
                  <a:srgbClr val="99FF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79" name="กลุ่ม 78"/>
            <p:cNvGrpSpPr/>
            <p:nvPr/>
          </p:nvGrpSpPr>
          <p:grpSpPr>
            <a:xfrm>
              <a:off x="1981174" y="8586439"/>
              <a:ext cx="311672" cy="364174"/>
              <a:chOff x="1240602" y="2105948"/>
              <a:chExt cx="2983335" cy="3485887"/>
            </a:xfrm>
          </p:grpSpPr>
          <p:sp>
            <p:nvSpPr>
              <p:cNvPr id="80" name="รูปแบบอิสระ 79"/>
              <p:cNvSpPr/>
              <p:nvPr/>
            </p:nvSpPr>
            <p:spPr>
              <a:xfrm>
                <a:off x="1240602" y="2105948"/>
                <a:ext cx="2983335" cy="2394044"/>
              </a:xfrm>
              <a:custGeom>
                <a:avLst/>
                <a:gdLst>
                  <a:gd name="connsiteX0" fmla="*/ 1618330 w 2474115"/>
                  <a:gd name="connsiteY0" fmla="*/ 1875692 h 1875692"/>
                  <a:gd name="connsiteX1" fmla="*/ 1583161 w 2474115"/>
                  <a:gd name="connsiteY1" fmla="*/ 1817077 h 1875692"/>
                  <a:gd name="connsiteX2" fmla="*/ 1547991 w 2474115"/>
                  <a:gd name="connsiteY2" fmla="*/ 1805354 h 1875692"/>
                  <a:gd name="connsiteX3" fmla="*/ 1442484 w 2474115"/>
                  <a:gd name="connsiteY3" fmla="*/ 1793631 h 1875692"/>
                  <a:gd name="connsiteX4" fmla="*/ 1079068 w 2474115"/>
                  <a:gd name="connsiteY4" fmla="*/ 1805354 h 1875692"/>
                  <a:gd name="connsiteX5" fmla="*/ 1020453 w 2474115"/>
                  <a:gd name="connsiteY5" fmla="*/ 1817077 h 1875692"/>
                  <a:gd name="connsiteX6" fmla="*/ 774268 w 2474115"/>
                  <a:gd name="connsiteY6" fmla="*/ 1805354 h 1875692"/>
                  <a:gd name="connsiteX7" fmla="*/ 739099 w 2474115"/>
                  <a:gd name="connsiteY7" fmla="*/ 1758462 h 1875692"/>
                  <a:gd name="connsiteX8" fmla="*/ 715653 w 2474115"/>
                  <a:gd name="connsiteY8" fmla="*/ 1735015 h 1875692"/>
                  <a:gd name="connsiteX9" fmla="*/ 692207 w 2474115"/>
                  <a:gd name="connsiteY9" fmla="*/ 1688123 h 1875692"/>
                  <a:gd name="connsiteX10" fmla="*/ 668761 w 2474115"/>
                  <a:gd name="connsiteY10" fmla="*/ 1652954 h 1875692"/>
                  <a:gd name="connsiteX11" fmla="*/ 657038 w 2474115"/>
                  <a:gd name="connsiteY11" fmla="*/ 1477108 h 1875692"/>
                  <a:gd name="connsiteX12" fmla="*/ 645315 w 2474115"/>
                  <a:gd name="connsiteY12" fmla="*/ 1441938 h 1875692"/>
                  <a:gd name="connsiteX13" fmla="*/ 574976 w 2474115"/>
                  <a:gd name="connsiteY13" fmla="*/ 1406769 h 1875692"/>
                  <a:gd name="connsiteX14" fmla="*/ 528084 w 2474115"/>
                  <a:gd name="connsiteY14" fmla="*/ 1383323 h 1875692"/>
                  <a:gd name="connsiteX15" fmla="*/ 352238 w 2474115"/>
                  <a:gd name="connsiteY15" fmla="*/ 1359877 h 1875692"/>
                  <a:gd name="connsiteX16" fmla="*/ 141222 w 2474115"/>
                  <a:gd name="connsiteY16" fmla="*/ 1336431 h 1875692"/>
                  <a:gd name="connsiteX17" fmla="*/ 106053 w 2474115"/>
                  <a:gd name="connsiteY17" fmla="*/ 1312985 h 1875692"/>
                  <a:gd name="connsiteX18" fmla="*/ 70884 w 2474115"/>
                  <a:gd name="connsiteY18" fmla="*/ 1301262 h 1875692"/>
                  <a:gd name="connsiteX19" fmla="*/ 23991 w 2474115"/>
                  <a:gd name="connsiteY19" fmla="*/ 1277815 h 1875692"/>
                  <a:gd name="connsiteX20" fmla="*/ 545 w 2474115"/>
                  <a:gd name="connsiteY20" fmla="*/ 1207477 h 1875692"/>
                  <a:gd name="connsiteX21" fmla="*/ 12268 w 2474115"/>
                  <a:gd name="connsiteY21" fmla="*/ 1137138 h 1875692"/>
                  <a:gd name="connsiteX22" fmla="*/ 70884 w 2474115"/>
                  <a:gd name="connsiteY22" fmla="*/ 1090246 h 1875692"/>
                  <a:gd name="connsiteX23" fmla="*/ 106053 w 2474115"/>
                  <a:gd name="connsiteY23" fmla="*/ 1043354 h 1875692"/>
                  <a:gd name="connsiteX24" fmla="*/ 141222 w 2474115"/>
                  <a:gd name="connsiteY24" fmla="*/ 1031631 h 1875692"/>
                  <a:gd name="connsiteX25" fmla="*/ 188115 w 2474115"/>
                  <a:gd name="connsiteY25" fmla="*/ 1008185 h 1875692"/>
                  <a:gd name="connsiteX26" fmla="*/ 293622 w 2474115"/>
                  <a:gd name="connsiteY26" fmla="*/ 879231 h 1875692"/>
                  <a:gd name="connsiteX27" fmla="*/ 317068 w 2474115"/>
                  <a:gd name="connsiteY27" fmla="*/ 844062 h 1875692"/>
                  <a:gd name="connsiteX28" fmla="*/ 328791 w 2474115"/>
                  <a:gd name="connsiteY28" fmla="*/ 808892 h 1875692"/>
                  <a:gd name="connsiteX29" fmla="*/ 317068 w 2474115"/>
                  <a:gd name="connsiteY29" fmla="*/ 668215 h 1875692"/>
                  <a:gd name="connsiteX30" fmla="*/ 293622 w 2474115"/>
                  <a:gd name="connsiteY30" fmla="*/ 633046 h 1875692"/>
                  <a:gd name="connsiteX31" fmla="*/ 235007 w 2474115"/>
                  <a:gd name="connsiteY31" fmla="*/ 562708 h 1875692"/>
                  <a:gd name="connsiteX32" fmla="*/ 211561 w 2474115"/>
                  <a:gd name="connsiteY32" fmla="*/ 504092 h 1875692"/>
                  <a:gd name="connsiteX33" fmla="*/ 176391 w 2474115"/>
                  <a:gd name="connsiteY33" fmla="*/ 422031 h 1875692"/>
                  <a:gd name="connsiteX34" fmla="*/ 129499 w 2474115"/>
                  <a:gd name="connsiteY34" fmla="*/ 375138 h 1875692"/>
                  <a:gd name="connsiteX35" fmla="*/ 106053 w 2474115"/>
                  <a:gd name="connsiteY35" fmla="*/ 339969 h 1875692"/>
                  <a:gd name="connsiteX36" fmla="*/ 117776 w 2474115"/>
                  <a:gd name="connsiteY36" fmla="*/ 293077 h 1875692"/>
                  <a:gd name="connsiteX37" fmla="*/ 164668 w 2474115"/>
                  <a:gd name="connsiteY37" fmla="*/ 281354 h 1875692"/>
                  <a:gd name="connsiteX38" fmla="*/ 188115 w 2474115"/>
                  <a:gd name="connsiteY38" fmla="*/ 257908 h 1875692"/>
                  <a:gd name="connsiteX39" fmla="*/ 223284 w 2474115"/>
                  <a:gd name="connsiteY39" fmla="*/ 246185 h 1875692"/>
                  <a:gd name="connsiteX40" fmla="*/ 434299 w 2474115"/>
                  <a:gd name="connsiteY40" fmla="*/ 246185 h 1875692"/>
                  <a:gd name="connsiteX41" fmla="*/ 457745 w 2474115"/>
                  <a:gd name="connsiteY41" fmla="*/ 222738 h 1875692"/>
                  <a:gd name="connsiteX42" fmla="*/ 504638 w 2474115"/>
                  <a:gd name="connsiteY42" fmla="*/ 152400 h 1875692"/>
                  <a:gd name="connsiteX43" fmla="*/ 516361 w 2474115"/>
                  <a:gd name="connsiteY43" fmla="*/ 93785 h 1875692"/>
                  <a:gd name="connsiteX44" fmla="*/ 551530 w 2474115"/>
                  <a:gd name="connsiteY44" fmla="*/ 82062 h 1875692"/>
                  <a:gd name="connsiteX45" fmla="*/ 574976 w 2474115"/>
                  <a:gd name="connsiteY45" fmla="*/ 58615 h 1875692"/>
                  <a:gd name="connsiteX46" fmla="*/ 610145 w 2474115"/>
                  <a:gd name="connsiteY46" fmla="*/ 35169 h 1875692"/>
                  <a:gd name="connsiteX47" fmla="*/ 703930 w 2474115"/>
                  <a:gd name="connsiteY47" fmla="*/ 46892 h 1875692"/>
                  <a:gd name="connsiteX48" fmla="*/ 739099 w 2474115"/>
                  <a:gd name="connsiteY48" fmla="*/ 70338 h 1875692"/>
                  <a:gd name="connsiteX49" fmla="*/ 785991 w 2474115"/>
                  <a:gd name="connsiteY49" fmla="*/ 140677 h 1875692"/>
                  <a:gd name="connsiteX50" fmla="*/ 832884 w 2474115"/>
                  <a:gd name="connsiteY50" fmla="*/ 199292 h 1875692"/>
                  <a:gd name="connsiteX51" fmla="*/ 868053 w 2474115"/>
                  <a:gd name="connsiteY51" fmla="*/ 269631 h 1875692"/>
                  <a:gd name="connsiteX52" fmla="*/ 938391 w 2474115"/>
                  <a:gd name="connsiteY52" fmla="*/ 339969 h 1875692"/>
                  <a:gd name="connsiteX53" fmla="*/ 1055622 w 2474115"/>
                  <a:gd name="connsiteY53" fmla="*/ 363415 h 1875692"/>
                  <a:gd name="connsiteX54" fmla="*/ 1090791 w 2474115"/>
                  <a:gd name="connsiteY54" fmla="*/ 375138 h 1875692"/>
                  <a:gd name="connsiteX55" fmla="*/ 1149407 w 2474115"/>
                  <a:gd name="connsiteY55" fmla="*/ 363415 h 1875692"/>
                  <a:gd name="connsiteX56" fmla="*/ 1243191 w 2474115"/>
                  <a:gd name="connsiteY56" fmla="*/ 328246 h 1875692"/>
                  <a:gd name="connsiteX57" fmla="*/ 1278361 w 2474115"/>
                  <a:gd name="connsiteY57" fmla="*/ 293077 h 1875692"/>
                  <a:gd name="connsiteX58" fmla="*/ 1301807 w 2474115"/>
                  <a:gd name="connsiteY58" fmla="*/ 234462 h 1875692"/>
                  <a:gd name="connsiteX59" fmla="*/ 1325253 w 2474115"/>
                  <a:gd name="connsiteY59" fmla="*/ 164123 h 1875692"/>
                  <a:gd name="connsiteX60" fmla="*/ 1336976 w 2474115"/>
                  <a:gd name="connsiteY60" fmla="*/ 70338 h 1875692"/>
                  <a:gd name="connsiteX61" fmla="*/ 1348699 w 2474115"/>
                  <a:gd name="connsiteY61" fmla="*/ 35169 h 1875692"/>
                  <a:gd name="connsiteX62" fmla="*/ 1383868 w 2474115"/>
                  <a:gd name="connsiteY62" fmla="*/ 11723 h 1875692"/>
                  <a:gd name="connsiteX63" fmla="*/ 1419038 w 2474115"/>
                  <a:gd name="connsiteY63" fmla="*/ 0 h 1875692"/>
                  <a:gd name="connsiteX64" fmla="*/ 1465930 w 2474115"/>
                  <a:gd name="connsiteY64" fmla="*/ 11723 h 1875692"/>
                  <a:gd name="connsiteX65" fmla="*/ 1536268 w 2474115"/>
                  <a:gd name="connsiteY65" fmla="*/ 58615 h 1875692"/>
                  <a:gd name="connsiteX66" fmla="*/ 1583161 w 2474115"/>
                  <a:gd name="connsiteY66" fmla="*/ 164123 h 1875692"/>
                  <a:gd name="connsiteX67" fmla="*/ 1594884 w 2474115"/>
                  <a:gd name="connsiteY67" fmla="*/ 211015 h 1875692"/>
                  <a:gd name="connsiteX68" fmla="*/ 1653499 w 2474115"/>
                  <a:gd name="connsiteY68" fmla="*/ 257908 h 1875692"/>
                  <a:gd name="connsiteX69" fmla="*/ 1688668 w 2474115"/>
                  <a:gd name="connsiteY69" fmla="*/ 293077 h 1875692"/>
                  <a:gd name="connsiteX70" fmla="*/ 1805899 w 2474115"/>
                  <a:gd name="connsiteY70" fmla="*/ 304800 h 1875692"/>
                  <a:gd name="connsiteX71" fmla="*/ 1852791 w 2474115"/>
                  <a:gd name="connsiteY71" fmla="*/ 316523 h 1875692"/>
                  <a:gd name="connsiteX72" fmla="*/ 1899684 w 2474115"/>
                  <a:gd name="connsiteY72" fmla="*/ 375138 h 1875692"/>
                  <a:gd name="connsiteX73" fmla="*/ 1899684 w 2474115"/>
                  <a:gd name="connsiteY73" fmla="*/ 445477 h 1875692"/>
                  <a:gd name="connsiteX74" fmla="*/ 1864515 w 2474115"/>
                  <a:gd name="connsiteY74" fmla="*/ 457200 h 1875692"/>
                  <a:gd name="connsiteX75" fmla="*/ 1841068 w 2474115"/>
                  <a:gd name="connsiteY75" fmla="*/ 480646 h 1875692"/>
                  <a:gd name="connsiteX76" fmla="*/ 1887961 w 2474115"/>
                  <a:gd name="connsiteY76" fmla="*/ 550985 h 1875692"/>
                  <a:gd name="connsiteX77" fmla="*/ 1911407 w 2474115"/>
                  <a:gd name="connsiteY77" fmla="*/ 586154 h 1875692"/>
                  <a:gd name="connsiteX78" fmla="*/ 1946576 w 2474115"/>
                  <a:gd name="connsiteY78" fmla="*/ 597877 h 1875692"/>
                  <a:gd name="connsiteX79" fmla="*/ 2016915 w 2474115"/>
                  <a:gd name="connsiteY79" fmla="*/ 656492 h 1875692"/>
                  <a:gd name="connsiteX80" fmla="*/ 2052084 w 2474115"/>
                  <a:gd name="connsiteY80" fmla="*/ 691662 h 1875692"/>
                  <a:gd name="connsiteX81" fmla="*/ 2098976 w 2474115"/>
                  <a:gd name="connsiteY81" fmla="*/ 703385 h 1875692"/>
                  <a:gd name="connsiteX82" fmla="*/ 2134145 w 2474115"/>
                  <a:gd name="connsiteY82" fmla="*/ 715108 h 1875692"/>
                  <a:gd name="connsiteX83" fmla="*/ 2192761 w 2474115"/>
                  <a:gd name="connsiteY83" fmla="*/ 762000 h 1875692"/>
                  <a:gd name="connsiteX84" fmla="*/ 2227930 w 2474115"/>
                  <a:gd name="connsiteY84" fmla="*/ 773723 h 1875692"/>
                  <a:gd name="connsiteX85" fmla="*/ 2309991 w 2474115"/>
                  <a:gd name="connsiteY85" fmla="*/ 820615 h 1875692"/>
                  <a:gd name="connsiteX86" fmla="*/ 2333438 w 2474115"/>
                  <a:gd name="connsiteY86" fmla="*/ 855785 h 1875692"/>
                  <a:gd name="connsiteX87" fmla="*/ 2403776 w 2474115"/>
                  <a:gd name="connsiteY87" fmla="*/ 926123 h 1875692"/>
                  <a:gd name="connsiteX88" fmla="*/ 2427222 w 2474115"/>
                  <a:gd name="connsiteY88" fmla="*/ 1008185 h 1875692"/>
                  <a:gd name="connsiteX89" fmla="*/ 2438945 w 2474115"/>
                  <a:gd name="connsiteY89" fmla="*/ 1055077 h 1875692"/>
                  <a:gd name="connsiteX90" fmla="*/ 2462391 w 2474115"/>
                  <a:gd name="connsiteY90" fmla="*/ 1090246 h 1875692"/>
                  <a:gd name="connsiteX91" fmla="*/ 2474115 w 2474115"/>
                  <a:gd name="connsiteY91" fmla="*/ 1125415 h 1875692"/>
                  <a:gd name="connsiteX92" fmla="*/ 2427222 w 2474115"/>
                  <a:gd name="connsiteY92" fmla="*/ 1137138 h 1875692"/>
                  <a:gd name="connsiteX93" fmla="*/ 2181038 w 2474115"/>
                  <a:gd name="connsiteY93" fmla="*/ 1148862 h 1875692"/>
                  <a:gd name="connsiteX94" fmla="*/ 2169315 w 2474115"/>
                  <a:gd name="connsiteY94" fmla="*/ 1195754 h 1875692"/>
                  <a:gd name="connsiteX95" fmla="*/ 2157591 w 2474115"/>
                  <a:gd name="connsiteY95" fmla="*/ 1230923 h 1875692"/>
                  <a:gd name="connsiteX96" fmla="*/ 2192761 w 2474115"/>
                  <a:gd name="connsiteY96" fmla="*/ 1359877 h 1875692"/>
                  <a:gd name="connsiteX97" fmla="*/ 2263099 w 2474115"/>
                  <a:gd name="connsiteY97" fmla="*/ 1406769 h 1875692"/>
                  <a:gd name="connsiteX98" fmla="*/ 2286545 w 2474115"/>
                  <a:gd name="connsiteY98" fmla="*/ 1453662 h 1875692"/>
                  <a:gd name="connsiteX99" fmla="*/ 2309991 w 2474115"/>
                  <a:gd name="connsiteY99" fmla="*/ 1488831 h 1875692"/>
                  <a:gd name="connsiteX100" fmla="*/ 2298268 w 2474115"/>
                  <a:gd name="connsiteY100" fmla="*/ 1652954 h 1875692"/>
                  <a:gd name="connsiteX101" fmla="*/ 2251376 w 2474115"/>
                  <a:gd name="connsiteY101" fmla="*/ 1688123 h 1875692"/>
                  <a:gd name="connsiteX102" fmla="*/ 2216207 w 2474115"/>
                  <a:gd name="connsiteY102" fmla="*/ 1723292 h 1875692"/>
                  <a:gd name="connsiteX103" fmla="*/ 2169315 w 2474115"/>
                  <a:gd name="connsiteY103" fmla="*/ 1735015 h 1875692"/>
                  <a:gd name="connsiteX104" fmla="*/ 2063807 w 2474115"/>
                  <a:gd name="connsiteY104" fmla="*/ 1758462 h 1875692"/>
                  <a:gd name="connsiteX105" fmla="*/ 1946576 w 2474115"/>
                  <a:gd name="connsiteY105" fmla="*/ 1746738 h 1875692"/>
                  <a:gd name="connsiteX106" fmla="*/ 1923130 w 2474115"/>
                  <a:gd name="connsiteY106" fmla="*/ 1711569 h 1875692"/>
                  <a:gd name="connsiteX107" fmla="*/ 1876238 w 2474115"/>
                  <a:gd name="connsiteY107" fmla="*/ 1699846 h 1875692"/>
                  <a:gd name="connsiteX108" fmla="*/ 1829345 w 2474115"/>
                  <a:gd name="connsiteY108" fmla="*/ 1711569 h 1875692"/>
                  <a:gd name="connsiteX109" fmla="*/ 1723838 w 2474115"/>
                  <a:gd name="connsiteY109" fmla="*/ 1793631 h 1875692"/>
                  <a:gd name="connsiteX110" fmla="*/ 1688668 w 2474115"/>
                  <a:gd name="connsiteY110" fmla="*/ 1863969 h 1875692"/>
                  <a:gd name="connsiteX111" fmla="*/ 1618330 w 2474115"/>
                  <a:gd name="connsiteY111" fmla="*/ 1840523 h 1875692"/>
                  <a:gd name="connsiteX112" fmla="*/ 1583161 w 2474115"/>
                  <a:gd name="connsiteY112" fmla="*/ 1817077 h 1875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</a:cxnLst>
                <a:rect l="l" t="t" r="r" b="b"/>
                <a:pathLst>
                  <a:path w="2474115" h="1875692">
                    <a:moveTo>
                      <a:pt x="1618330" y="1875692"/>
                    </a:moveTo>
                    <a:cubicBezTo>
                      <a:pt x="1606607" y="1856154"/>
                      <a:pt x="1599273" y="1833189"/>
                      <a:pt x="1583161" y="1817077"/>
                    </a:cubicBezTo>
                    <a:cubicBezTo>
                      <a:pt x="1574423" y="1808339"/>
                      <a:pt x="1560180" y="1807386"/>
                      <a:pt x="1547991" y="1805354"/>
                    </a:cubicBezTo>
                    <a:cubicBezTo>
                      <a:pt x="1513087" y="1799537"/>
                      <a:pt x="1477653" y="1797539"/>
                      <a:pt x="1442484" y="1793631"/>
                    </a:cubicBezTo>
                    <a:cubicBezTo>
                      <a:pt x="1321345" y="1797539"/>
                      <a:pt x="1200083" y="1798631"/>
                      <a:pt x="1079068" y="1805354"/>
                    </a:cubicBezTo>
                    <a:cubicBezTo>
                      <a:pt x="1059173" y="1806459"/>
                      <a:pt x="1040378" y="1817077"/>
                      <a:pt x="1020453" y="1817077"/>
                    </a:cubicBezTo>
                    <a:cubicBezTo>
                      <a:pt x="938298" y="1817077"/>
                      <a:pt x="856330" y="1809262"/>
                      <a:pt x="774268" y="1805354"/>
                    </a:cubicBezTo>
                    <a:cubicBezTo>
                      <a:pt x="762545" y="1789723"/>
                      <a:pt x="751607" y="1773472"/>
                      <a:pt x="739099" y="1758462"/>
                    </a:cubicBezTo>
                    <a:cubicBezTo>
                      <a:pt x="732023" y="1749971"/>
                      <a:pt x="721784" y="1744212"/>
                      <a:pt x="715653" y="1735015"/>
                    </a:cubicBezTo>
                    <a:cubicBezTo>
                      <a:pt x="705959" y="1720474"/>
                      <a:pt x="700877" y="1703296"/>
                      <a:pt x="692207" y="1688123"/>
                    </a:cubicBezTo>
                    <a:cubicBezTo>
                      <a:pt x="685217" y="1675890"/>
                      <a:pt x="676576" y="1664677"/>
                      <a:pt x="668761" y="1652954"/>
                    </a:cubicBezTo>
                    <a:cubicBezTo>
                      <a:pt x="664853" y="1594339"/>
                      <a:pt x="663525" y="1535494"/>
                      <a:pt x="657038" y="1477108"/>
                    </a:cubicBezTo>
                    <a:cubicBezTo>
                      <a:pt x="655673" y="1464826"/>
                      <a:pt x="653035" y="1451588"/>
                      <a:pt x="645315" y="1441938"/>
                    </a:cubicBezTo>
                    <a:cubicBezTo>
                      <a:pt x="625725" y="1417451"/>
                      <a:pt x="600829" y="1417849"/>
                      <a:pt x="574976" y="1406769"/>
                    </a:cubicBezTo>
                    <a:cubicBezTo>
                      <a:pt x="558913" y="1399885"/>
                      <a:pt x="544823" y="1388345"/>
                      <a:pt x="528084" y="1383323"/>
                    </a:cubicBezTo>
                    <a:cubicBezTo>
                      <a:pt x="497131" y="1374037"/>
                      <a:pt x="370776" y="1361937"/>
                      <a:pt x="352238" y="1359877"/>
                    </a:cubicBezTo>
                    <a:cubicBezTo>
                      <a:pt x="237586" y="1321661"/>
                      <a:pt x="442309" y="1386612"/>
                      <a:pt x="141222" y="1336431"/>
                    </a:cubicBezTo>
                    <a:cubicBezTo>
                      <a:pt x="127324" y="1334115"/>
                      <a:pt x="118655" y="1319286"/>
                      <a:pt x="106053" y="1312985"/>
                    </a:cubicBezTo>
                    <a:cubicBezTo>
                      <a:pt x="95000" y="1307459"/>
                      <a:pt x="82242" y="1306130"/>
                      <a:pt x="70884" y="1301262"/>
                    </a:cubicBezTo>
                    <a:cubicBezTo>
                      <a:pt x="54821" y="1294378"/>
                      <a:pt x="39622" y="1285631"/>
                      <a:pt x="23991" y="1277815"/>
                    </a:cubicBezTo>
                    <a:cubicBezTo>
                      <a:pt x="16176" y="1254369"/>
                      <a:pt x="-3518" y="1231855"/>
                      <a:pt x="545" y="1207477"/>
                    </a:cubicBezTo>
                    <a:cubicBezTo>
                      <a:pt x="4453" y="1184031"/>
                      <a:pt x="3922" y="1159394"/>
                      <a:pt x="12268" y="1137138"/>
                    </a:cubicBezTo>
                    <a:cubicBezTo>
                      <a:pt x="19228" y="1118578"/>
                      <a:pt x="60235" y="1100895"/>
                      <a:pt x="70884" y="1090246"/>
                    </a:cubicBezTo>
                    <a:cubicBezTo>
                      <a:pt x="84700" y="1076430"/>
                      <a:pt x="91043" y="1055862"/>
                      <a:pt x="106053" y="1043354"/>
                    </a:cubicBezTo>
                    <a:cubicBezTo>
                      <a:pt x="115546" y="1035443"/>
                      <a:pt x="129864" y="1036499"/>
                      <a:pt x="141222" y="1031631"/>
                    </a:cubicBezTo>
                    <a:cubicBezTo>
                      <a:pt x="157285" y="1024747"/>
                      <a:pt x="172484" y="1016000"/>
                      <a:pt x="188115" y="1008185"/>
                    </a:cubicBezTo>
                    <a:cubicBezTo>
                      <a:pt x="266655" y="929644"/>
                      <a:pt x="231403" y="972560"/>
                      <a:pt x="293622" y="879231"/>
                    </a:cubicBezTo>
                    <a:lnTo>
                      <a:pt x="317068" y="844062"/>
                    </a:lnTo>
                    <a:cubicBezTo>
                      <a:pt x="320976" y="832339"/>
                      <a:pt x="328791" y="821249"/>
                      <a:pt x="328791" y="808892"/>
                    </a:cubicBezTo>
                    <a:cubicBezTo>
                      <a:pt x="328791" y="761837"/>
                      <a:pt x="326296" y="714356"/>
                      <a:pt x="317068" y="668215"/>
                    </a:cubicBezTo>
                    <a:cubicBezTo>
                      <a:pt x="314305" y="654399"/>
                      <a:pt x="302642" y="643870"/>
                      <a:pt x="293622" y="633046"/>
                    </a:cubicBezTo>
                    <a:cubicBezTo>
                      <a:pt x="261214" y="594157"/>
                      <a:pt x="256836" y="606366"/>
                      <a:pt x="235007" y="562708"/>
                    </a:cubicBezTo>
                    <a:cubicBezTo>
                      <a:pt x="225596" y="543886"/>
                      <a:pt x="218950" y="523796"/>
                      <a:pt x="211561" y="504092"/>
                    </a:cubicBezTo>
                    <a:cubicBezTo>
                      <a:pt x="200242" y="473907"/>
                      <a:pt x="196978" y="449480"/>
                      <a:pt x="176391" y="422031"/>
                    </a:cubicBezTo>
                    <a:cubicBezTo>
                      <a:pt x="163128" y="404347"/>
                      <a:pt x="143885" y="391922"/>
                      <a:pt x="129499" y="375138"/>
                    </a:cubicBezTo>
                    <a:cubicBezTo>
                      <a:pt x="120330" y="364441"/>
                      <a:pt x="113868" y="351692"/>
                      <a:pt x="106053" y="339969"/>
                    </a:cubicBezTo>
                    <a:cubicBezTo>
                      <a:pt x="109961" y="324338"/>
                      <a:pt x="106383" y="304470"/>
                      <a:pt x="117776" y="293077"/>
                    </a:cubicBezTo>
                    <a:cubicBezTo>
                      <a:pt x="129169" y="281684"/>
                      <a:pt x="150257" y="288559"/>
                      <a:pt x="164668" y="281354"/>
                    </a:cubicBezTo>
                    <a:cubicBezTo>
                      <a:pt x="174554" y="276411"/>
                      <a:pt x="178637" y="263595"/>
                      <a:pt x="188115" y="257908"/>
                    </a:cubicBezTo>
                    <a:cubicBezTo>
                      <a:pt x="198711" y="251550"/>
                      <a:pt x="211561" y="250093"/>
                      <a:pt x="223284" y="246185"/>
                    </a:cubicBezTo>
                    <a:cubicBezTo>
                      <a:pt x="254389" y="248407"/>
                      <a:pt x="377993" y="274339"/>
                      <a:pt x="434299" y="246185"/>
                    </a:cubicBezTo>
                    <a:cubicBezTo>
                      <a:pt x="444185" y="241242"/>
                      <a:pt x="451614" y="231935"/>
                      <a:pt x="457745" y="222738"/>
                    </a:cubicBezTo>
                    <a:cubicBezTo>
                      <a:pt x="514518" y="137577"/>
                      <a:pt x="450882" y="206154"/>
                      <a:pt x="504638" y="152400"/>
                    </a:cubicBezTo>
                    <a:cubicBezTo>
                      <a:pt x="508546" y="132862"/>
                      <a:pt x="505308" y="110364"/>
                      <a:pt x="516361" y="93785"/>
                    </a:cubicBezTo>
                    <a:cubicBezTo>
                      <a:pt x="523216" y="83503"/>
                      <a:pt x="540934" y="88420"/>
                      <a:pt x="551530" y="82062"/>
                    </a:cubicBezTo>
                    <a:cubicBezTo>
                      <a:pt x="561008" y="76375"/>
                      <a:pt x="566345" y="65520"/>
                      <a:pt x="574976" y="58615"/>
                    </a:cubicBezTo>
                    <a:cubicBezTo>
                      <a:pt x="585978" y="49813"/>
                      <a:pt x="598422" y="42984"/>
                      <a:pt x="610145" y="35169"/>
                    </a:cubicBezTo>
                    <a:cubicBezTo>
                      <a:pt x="641407" y="39077"/>
                      <a:pt x="673535" y="38603"/>
                      <a:pt x="703930" y="46892"/>
                    </a:cubicBezTo>
                    <a:cubicBezTo>
                      <a:pt x="717523" y="50599"/>
                      <a:pt x="729821" y="59735"/>
                      <a:pt x="739099" y="70338"/>
                    </a:cubicBezTo>
                    <a:cubicBezTo>
                      <a:pt x="757655" y="91545"/>
                      <a:pt x="766065" y="120752"/>
                      <a:pt x="785991" y="140677"/>
                    </a:cubicBezTo>
                    <a:cubicBezTo>
                      <a:pt x="819401" y="174085"/>
                      <a:pt x="803307" y="154927"/>
                      <a:pt x="832884" y="199292"/>
                    </a:cubicBezTo>
                    <a:cubicBezTo>
                      <a:pt x="847401" y="242845"/>
                      <a:pt x="839646" y="229861"/>
                      <a:pt x="868053" y="269631"/>
                    </a:cubicBezTo>
                    <a:cubicBezTo>
                      <a:pt x="891202" y="302040"/>
                      <a:pt x="901728" y="324257"/>
                      <a:pt x="938391" y="339969"/>
                    </a:cubicBezTo>
                    <a:cubicBezTo>
                      <a:pt x="963543" y="350748"/>
                      <a:pt x="1035483" y="358940"/>
                      <a:pt x="1055622" y="363415"/>
                    </a:cubicBezTo>
                    <a:cubicBezTo>
                      <a:pt x="1067685" y="366096"/>
                      <a:pt x="1079068" y="371230"/>
                      <a:pt x="1090791" y="375138"/>
                    </a:cubicBezTo>
                    <a:cubicBezTo>
                      <a:pt x="1110330" y="371230"/>
                      <a:pt x="1129956" y="367737"/>
                      <a:pt x="1149407" y="363415"/>
                    </a:cubicBezTo>
                    <a:cubicBezTo>
                      <a:pt x="1185036" y="355497"/>
                      <a:pt x="1212494" y="350172"/>
                      <a:pt x="1243191" y="328246"/>
                    </a:cubicBezTo>
                    <a:cubicBezTo>
                      <a:pt x="1256682" y="318610"/>
                      <a:pt x="1266638" y="304800"/>
                      <a:pt x="1278361" y="293077"/>
                    </a:cubicBezTo>
                    <a:cubicBezTo>
                      <a:pt x="1286176" y="273539"/>
                      <a:pt x="1294616" y="254238"/>
                      <a:pt x="1301807" y="234462"/>
                    </a:cubicBezTo>
                    <a:cubicBezTo>
                      <a:pt x="1310253" y="211235"/>
                      <a:pt x="1325253" y="164123"/>
                      <a:pt x="1325253" y="164123"/>
                    </a:cubicBezTo>
                    <a:cubicBezTo>
                      <a:pt x="1329161" y="132861"/>
                      <a:pt x="1331340" y="101335"/>
                      <a:pt x="1336976" y="70338"/>
                    </a:cubicBezTo>
                    <a:cubicBezTo>
                      <a:pt x="1339186" y="58180"/>
                      <a:pt x="1340980" y="44818"/>
                      <a:pt x="1348699" y="35169"/>
                    </a:cubicBezTo>
                    <a:cubicBezTo>
                      <a:pt x="1357501" y="24167"/>
                      <a:pt x="1371266" y="18024"/>
                      <a:pt x="1383868" y="11723"/>
                    </a:cubicBezTo>
                    <a:cubicBezTo>
                      <a:pt x="1394921" y="6197"/>
                      <a:pt x="1407315" y="3908"/>
                      <a:pt x="1419038" y="0"/>
                    </a:cubicBezTo>
                    <a:cubicBezTo>
                      <a:pt x="1434669" y="3908"/>
                      <a:pt x="1451519" y="4518"/>
                      <a:pt x="1465930" y="11723"/>
                    </a:cubicBezTo>
                    <a:cubicBezTo>
                      <a:pt x="1491134" y="24325"/>
                      <a:pt x="1536268" y="58615"/>
                      <a:pt x="1536268" y="58615"/>
                    </a:cubicBezTo>
                    <a:cubicBezTo>
                      <a:pt x="1567061" y="104805"/>
                      <a:pt x="1566420" y="97159"/>
                      <a:pt x="1583161" y="164123"/>
                    </a:cubicBezTo>
                    <a:cubicBezTo>
                      <a:pt x="1587069" y="179754"/>
                      <a:pt x="1587679" y="196604"/>
                      <a:pt x="1594884" y="211015"/>
                    </a:cubicBezTo>
                    <a:cubicBezTo>
                      <a:pt x="1604630" y="230506"/>
                      <a:pt x="1639297" y="246073"/>
                      <a:pt x="1653499" y="257908"/>
                    </a:cubicBezTo>
                    <a:cubicBezTo>
                      <a:pt x="1666235" y="268522"/>
                      <a:pt x="1672822" y="288201"/>
                      <a:pt x="1688668" y="293077"/>
                    </a:cubicBezTo>
                    <a:cubicBezTo>
                      <a:pt x="1726203" y="304626"/>
                      <a:pt x="1766822" y="300892"/>
                      <a:pt x="1805899" y="304800"/>
                    </a:cubicBezTo>
                    <a:cubicBezTo>
                      <a:pt x="1821530" y="308708"/>
                      <a:pt x="1838380" y="309318"/>
                      <a:pt x="1852791" y="316523"/>
                    </a:cubicBezTo>
                    <a:cubicBezTo>
                      <a:pt x="1869497" y="324876"/>
                      <a:pt x="1891400" y="362711"/>
                      <a:pt x="1899684" y="375138"/>
                    </a:cubicBezTo>
                    <a:cubicBezTo>
                      <a:pt x="1907499" y="398584"/>
                      <a:pt x="1923130" y="422031"/>
                      <a:pt x="1899684" y="445477"/>
                    </a:cubicBezTo>
                    <a:cubicBezTo>
                      <a:pt x="1890946" y="454215"/>
                      <a:pt x="1876238" y="453292"/>
                      <a:pt x="1864515" y="457200"/>
                    </a:cubicBezTo>
                    <a:cubicBezTo>
                      <a:pt x="1856699" y="465015"/>
                      <a:pt x="1843236" y="469808"/>
                      <a:pt x="1841068" y="480646"/>
                    </a:cubicBezTo>
                    <a:cubicBezTo>
                      <a:pt x="1835086" y="510552"/>
                      <a:pt x="1874841" y="535241"/>
                      <a:pt x="1887961" y="550985"/>
                    </a:cubicBezTo>
                    <a:cubicBezTo>
                      <a:pt x="1896981" y="561809"/>
                      <a:pt x="1900405" y="577352"/>
                      <a:pt x="1911407" y="586154"/>
                    </a:cubicBezTo>
                    <a:cubicBezTo>
                      <a:pt x="1921056" y="593873"/>
                      <a:pt x="1934853" y="593969"/>
                      <a:pt x="1946576" y="597877"/>
                    </a:cubicBezTo>
                    <a:cubicBezTo>
                      <a:pt x="2049331" y="700632"/>
                      <a:pt x="1918979" y="574878"/>
                      <a:pt x="2016915" y="656492"/>
                    </a:cubicBezTo>
                    <a:cubicBezTo>
                      <a:pt x="2029651" y="667106"/>
                      <a:pt x="2037689" y="683436"/>
                      <a:pt x="2052084" y="691662"/>
                    </a:cubicBezTo>
                    <a:cubicBezTo>
                      <a:pt x="2066073" y="699656"/>
                      <a:pt x="2083484" y="698959"/>
                      <a:pt x="2098976" y="703385"/>
                    </a:cubicBezTo>
                    <a:cubicBezTo>
                      <a:pt x="2110858" y="706780"/>
                      <a:pt x="2122422" y="711200"/>
                      <a:pt x="2134145" y="715108"/>
                    </a:cubicBezTo>
                    <a:cubicBezTo>
                      <a:pt x="2153684" y="730739"/>
                      <a:pt x="2171543" y="748739"/>
                      <a:pt x="2192761" y="762000"/>
                    </a:cubicBezTo>
                    <a:cubicBezTo>
                      <a:pt x="2203240" y="768549"/>
                      <a:pt x="2217648" y="766868"/>
                      <a:pt x="2227930" y="773723"/>
                    </a:cubicBezTo>
                    <a:cubicBezTo>
                      <a:pt x="2311741" y="829597"/>
                      <a:pt x="2210815" y="795821"/>
                      <a:pt x="2309991" y="820615"/>
                    </a:cubicBezTo>
                    <a:cubicBezTo>
                      <a:pt x="2317807" y="832338"/>
                      <a:pt x="2323475" y="845822"/>
                      <a:pt x="2333438" y="855785"/>
                    </a:cubicBezTo>
                    <a:cubicBezTo>
                      <a:pt x="2420683" y="943030"/>
                      <a:pt x="2348521" y="843240"/>
                      <a:pt x="2403776" y="926123"/>
                    </a:cubicBezTo>
                    <a:cubicBezTo>
                      <a:pt x="2440423" y="1072712"/>
                      <a:pt x="2393586" y="890459"/>
                      <a:pt x="2427222" y="1008185"/>
                    </a:cubicBezTo>
                    <a:cubicBezTo>
                      <a:pt x="2431648" y="1023677"/>
                      <a:pt x="2432598" y="1040268"/>
                      <a:pt x="2438945" y="1055077"/>
                    </a:cubicBezTo>
                    <a:cubicBezTo>
                      <a:pt x="2444495" y="1068027"/>
                      <a:pt x="2456090" y="1077644"/>
                      <a:pt x="2462391" y="1090246"/>
                    </a:cubicBezTo>
                    <a:cubicBezTo>
                      <a:pt x="2467917" y="1101299"/>
                      <a:pt x="2470207" y="1113692"/>
                      <a:pt x="2474115" y="1125415"/>
                    </a:cubicBezTo>
                    <a:cubicBezTo>
                      <a:pt x="2458484" y="1129323"/>
                      <a:pt x="2443283" y="1135853"/>
                      <a:pt x="2427222" y="1137138"/>
                    </a:cubicBezTo>
                    <a:cubicBezTo>
                      <a:pt x="2345329" y="1143690"/>
                      <a:pt x="2261149" y="1130655"/>
                      <a:pt x="2181038" y="1148862"/>
                    </a:cubicBezTo>
                    <a:cubicBezTo>
                      <a:pt x="2165327" y="1152433"/>
                      <a:pt x="2173741" y="1180262"/>
                      <a:pt x="2169315" y="1195754"/>
                    </a:cubicBezTo>
                    <a:cubicBezTo>
                      <a:pt x="2165920" y="1207636"/>
                      <a:pt x="2161499" y="1219200"/>
                      <a:pt x="2157591" y="1230923"/>
                    </a:cubicBezTo>
                    <a:cubicBezTo>
                      <a:pt x="2163035" y="1274474"/>
                      <a:pt x="2155429" y="1327212"/>
                      <a:pt x="2192761" y="1359877"/>
                    </a:cubicBezTo>
                    <a:cubicBezTo>
                      <a:pt x="2213968" y="1378433"/>
                      <a:pt x="2263099" y="1406769"/>
                      <a:pt x="2263099" y="1406769"/>
                    </a:cubicBezTo>
                    <a:cubicBezTo>
                      <a:pt x="2270914" y="1422400"/>
                      <a:pt x="2277875" y="1438489"/>
                      <a:pt x="2286545" y="1453662"/>
                    </a:cubicBezTo>
                    <a:cubicBezTo>
                      <a:pt x="2293535" y="1465895"/>
                      <a:pt x="2309164" y="1474766"/>
                      <a:pt x="2309991" y="1488831"/>
                    </a:cubicBezTo>
                    <a:cubicBezTo>
                      <a:pt x="2313212" y="1543583"/>
                      <a:pt x="2313744" y="1600336"/>
                      <a:pt x="2298268" y="1652954"/>
                    </a:cubicBezTo>
                    <a:cubicBezTo>
                      <a:pt x="2292755" y="1671698"/>
                      <a:pt x="2266211" y="1675408"/>
                      <a:pt x="2251376" y="1688123"/>
                    </a:cubicBezTo>
                    <a:cubicBezTo>
                      <a:pt x="2238788" y="1698912"/>
                      <a:pt x="2230601" y="1715067"/>
                      <a:pt x="2216207" y="1723292"/>
                    </a:cubicBezTo>
                    <a:cubicBezTo>
                      <a:pt x="2202218" y="1731286"/>
                      <a:pt x="2184807" y="1730589"/>
                      <a:pt x="2169315" y="1735015"/>
                    </a:cubicBezTo>
                    <a:cubicBezTo>
                      <a:pt x="2088507" y="1758103"/>
                      <a:pt x="2190745" y="1737304"/>
                      <a:pt x="2063807" y="1758462"/>
                    </a:cubicBezTo>
                    <a:cubicBezTo>
                      <a:pt x="2024730" y="1754554"/>
                      <a:pt x="1983833" y="1759157"/>
                      <a:pt x="1946576" y="1746738"/>
                    </a:cubicBezTo>
                    <a:cubicBezTo>
                      <a:pt x="1933210" y="1742283"/>
                      <a:pt x="1934853" y="1719384"/>
                      <a:pt x="1923130" y="1711569"/>
                    </a:cubicBezTo>
                    <a:cubicBezTo>
                      <a:pt x="1909724" y="1702632"/>
                      <a:pt x="1891869" y="1703754"/>
                      <a:pt x="1876238" y="1699846"/>
                    </a:cubicBezTo>
                    <a:cubicBezTo>
                      <a:pt x="1860607" y="1703754"/>
                      <a:pt x="1843756" y="1704363"/>
                      <a:pt x="1829345" y="1711569"/>
                    </a:cubicBezTo>
                    <a:cubicBezTo>
                      <a:pt x="1773259" y="1739612"/>
                      <a:pt x="1762432" y="1755037"/>
                      <a:pt x="1723838" y="1793631"/>
                    </a:cubicBezTo>
                    <a:cubicBezTo>
                      <a:pt x="1720369" y="1804037"/>
                      <a:pt x="1704478" y="1861993"/>
                      <a:pt x="1688668" y="1863969"/>
                    </a:cubicBezTo>
                    <a:cubicBezTo>
                      <a:pt x="1664145" y="1867034"/>
                      <a:pt x="1638894" y="1854232"/>
                      <a:pt x="1618330" y="1840523"/>
                    </a:cubicBezTo>
                    <a:lnTo>
                      <a:pt x="1583161" y="1817077"/>
                    </a:lnTo>
                  </a:path>
                </a:pathLst>
              </a:custGeom>
              <a:solidFill>
                <a:srgbClr val="FFFF00">
                  <a:alpha val="49000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กากบาท 41"/>
              <p:cNvSpPr/>
              <p:nvPr/>
            </p:nvSpPr>
            <p:spPr>
              <a:xfrm>
                <a:off x="1717560" y="2811978"/>
                <a:ext cx="1932889" cy="2779857"/>
              </a:xfrm>
              <a:custGeom>
                <a:avLst/>
                <a:gdLst>
                  <a:gd name="connsiteX0" fmla="*/ 0 w 2038397"/>
                  <a:gd name="connsiteY0" fmla="*/ 509599 h 2592288"/>
                  <a:gd name="connsiteX1" fmla="*/ 509599 w 2038397"/>
                  <a:gd name="connsiteY1" fmla="*/ 509599 h 2592288"/>
                  <a:gd name="connsiteX2" fmla="*/ 509599 w 2038397"/>
                  <a:gd name="connsiteY2" fmla="*/ 0 h 2592288"/>
                  <a:gd name="connsiteX3" fmla="*/ 1528798 w 2038397"/>
                  <a:gd name="connsiteY3" fmla="*/ 0 h 2592288"/>
                  <a:gd name="connsiteX4" fmla="*/ 1528798 w 2038397"/>
                  <a:gd name="connsiteY4" fmla="*/ 509599 h 2592288"/>
                  <a:gd name="connsiteX5" fmla="*/ 2038397 w 2038397"/>
                  <a:gd name="connsiteY5" fmla="*/ 509599 h 2592288"/>
                  <a:gd name="connsiteX6" fmla="*/ 2038397 w 2038397"/>
                  <a:gd name="connsiteY6" fmla="*/ 2082689 h 2592288"/>
                  <a:gd name="connsiteX7" fmla="*/ 1528798 w 2038397"/>
                  <a:gd name="connsiteY7" fmla="*/ 2082689 h 2592288"/>
                  <a:gd name="connsiteX8" fmla="*/ 1528798 w 2038397"/>
                  <a:gd name="connsiteY8" fmla="*/ 2592288 h 2592288"/>
                  <a:gd name="connsiteX9" fmla="*/ 509599 w 2038397"/>
                  <a:gd name="connsiteY9" fmla="*/ 2592288 h 2592288"/>
                  <a:gd name="connsiteX10" fmla="*/ 509599 w 2038397"/>
                  <a:gd name="connsiteY10" fmla="*/ 2082689 h 2592288"/>
                  <a:gd name="connsiteX11" fmla="*/ 0 w 2038397"/>
                  <a:gd name="connsiteY11" fmla="*/ 2082689 h 2592288"/>
                  <a:gd name="connsiteX12" fmla="*/ 0 w 2038397"/>
                  <a:gd name="connsiteY12" fmla="*/ 509599 h 2592288"/>
                  <a:gd name="connsiteX0" fmla="*/ 0 w 2038397"/>
                  <a:gd name="connsiteY0" fmla="*/ 509599 h 2592288"/>
                  <a:gd name="connsiteX1" fmla="*/ 509599 w 2038397"/>
                  <a:gd name="connsiteY1" fmla="*/ 509599 h 2592288"/>
                  <a:gd name="connsiteX2" fmla="*/ 509599 w 2038397"/>
                  <a:gd name="connsiteY2" fmla="*/ 0 h 2592288"/>
                  <a:gd name="connsiteX3" fmla="*/ 1528798 w 2038397"/>
                  <a:gd name="connsiteY3" fmla="*/ 0 h 2592288"/>
                  <a:gd name="connsiteX4" fmla="*/ 1528798 w 2038397"/>
                  <a:gd name="connsiteY4" fmla="*/ 509599 h 2592288"/>
                  <a:gd name="connsiteX5" fmla="*/ 2038397 w 2038397"/>
                  <a:gd name="connsiteY5" fmla="*/ 509599 h 2592288"/>
                  <a:gd name="connsiteX6" fmla="*/ 2038397 w 2038397"/>
                  <a:gd name="connsiteY6" fmla="*/ 2082689 h 2592288"/>
                  <a:gd name="connsiteX7" fmla="*/ 1528798 w 2038397"/>
                  <a:gd name="connsiteY7" fmla="*/ 2082689 h 2592288"/>
                  <a:gd name="connsiteX8" fmla="*/ 1528798 w 2038397"/>
                  <a:gd name="connsiteY8" fmla="*/ 2592288 h 2592288"/>
                  <a:gd name="connsiteX9" fmla="*/ 509599 w 2038397"/>
                  <a:gd name="connsiteY9" fmla="*/ 2592288 h 2592288"/>
                  <a:gd name="connsiteX10" fmla="*/ 673722 w 2038397"/>
                  <a:gd name="connsiteY10" fmla="*/ 675920 h 2592288"/>
                  <a:gd name="connsiteX11" fmla="*/ 0 w 2038397"/>
                  <a:gd name="connsiteY11" fmla="*/ 2082689 h 2592288"/>
                  <a:gd name="connsiteX12" fmla="*/ 0 w 2038397"/>
                  <a:gd name="connsiteY12" fmla="*/ 509599 h 2592288"/>
                  <a:gd name="connsiteX0" fmla="*/ 0 w 2038397"/>
                  <a:gd name="connsiteY0" fmla="*/ 509599 h 2592288"/>
                  <a:gd name="connsiteX1" fmla="*/ 509599 w 2038397"/>
                  <a:gd name="connsiteY1" fmla="*/ 509599 h 2592288"/>
                  <a:gd name="connsiteX2" fmla="*/ 509599 w 2038397"/>
                  <a:gd name="connsiteY2" fmla="*/ 0 h 2592288"/>
                  <a:gd name="connsiteX3" fmla="*/ 1528798 w 2038397"/>
                  <a:gd name="connsiteY3" fmla="*/ 0 h 2592288"/>
                  <a:gd name="connsiteX4" fmla="*/ 1528798 w 2038397"/>
                  <a:gd name="connsiteY4" fmla="*/ 509599 h 2592288"/>
                  <a:gd name="connsiteX5" fmla="*/ 2038397 w 2038397"/>
                  <a:gd name="connsiteY5" fmla="*/ 509599 h 2592288"/>
                  <a:gd name="connsiteX6" fmla="*/ 2038397 w 2038397"/>
                  <a:gd name="connsiteY6" fmla="*/ 2082689 h 2592288"/>
                  <a:gd name="connsiteX7" fmla="*/ 1528798 w 2038397"/>
                  <a:gd name="connsiteY7" fmla="*/ 2082689 h 2592288"/>
                  <a:gd name="connsiteX8" fmla="*/ 1001260 w 2038397"/>
                  <a:gd name="connsiteY8" fmla="*/ 2592288 h 2592288"/>
                  <a:gd name="connsiteX9" fmla="*/ 509599 w 2038397"/>
                  <a:gd name="connsiteY9" fmla="*/ 2592288 h 2592288"/>
                  <a:gd name="connsiteX10" fmla="*/ 673722 w 2038397"/>
                  <a:gd name="connsiteY10" fmla="*/ 675920 h 2592288"/>
                  <a:gd name="connsiteX11" fmla="*/ 0 w 2038397"/>
                  <a:gd name="connsiteY11" fmla="*/ 2082689 h 2592288"/>
                  <a:gd name="connsiteX12" fmla="*/ 0 w 2038397"/>
                  <a:gd name="connsiteY12" fmla="*/ 509599 h 2592288"/>
                  <a:gd name="connsiteX0" fmla="*/ 0 w 2038397"/>
                  <a:gd name="connsiteY0" fmla="*/ 509599 h 2592288"/>
                  <a:gd name="connsiteX1" fmla="*/ 509599 w 2038397"/>
                  <a:gd name="connsiteY1" fmla="*/ 509599 h 2592288"/>
                  <a:gd name="connsiteX2" fmla="*/ 509599 w 2038397"/>
                  <a:gd name="connsiteY2" fmla="*/ 0 h 2592288"/>
                  <a:gd name="connsiteX3" fmla="*/ 1528798 w 2038397"/>
                  <a:gd name="connsiteY3" fmla="*/ 0 h 2592288"/>
                  <a:gd name="connsiteX4" fmla="*/ 1528798 w 2038397"/>
                  <a:gd name="connsiteY4" fmla="*/ 509599 h 2592288"/>
                  <a:gd name="connsiteX5" fmla="*/ 2038397 w 2038397"/>
                  <a:gd name="connsiteY5" fmla="*/ 509599 h 2592288"/>
                  <a:gd name="connsiteX6" fmla="*/ 2038397 w 2038397"/>
                  <a:gd name="connsiteY6" fmla="*/ 2082689 h 2592288"/>
                  <a:gd name="connsiteX7" fmla="*/ 848860 w 2038397"/>
                  <a:gd name="connsiteY7" fmla="*/ 898658 h 2592288"/>
                  <a:gd name="connsiteX8" fmla="*/ 1001260 w 2038397"/>
                  <a:gd name="connsiteY8" fmla="*/ 2592288 h 2592288"/>
                  <a:gd name="connsiteX9" fmla="*/ 509599 w 2038397"/>
                  <a:gd name="connsiteY9" fmla="*/ 2592288 h 2592288"/>
                  <a:gd name="connsiteX10" fmla="*/ 673722 w 2038397"/>
                  <a:gd name="connsiteY10" fmla="*/ 675920 h 2592288"/>
                  <a:gd name="connsiteX11" fmla="*/ 0 w 2038397"/>
                  <a:gd name="connsiteY11" fmla="*/ 2082689 h 2592288"/>
                  <a:gd name="connsiteX12" fmla="*/ 0 w 2038397"/>
                  <a:gd name="connsiteY12" fmla="*/ 509599 h 2592288"/>
                  <a:gd name="connsiteX0" fmla="*/ 0 w 2038397"/>
                  <a:gd name="connsiteY0" fmla="*/ 509599 h 2604011"/>
                  <a:gd name="connsiteX1" fmla="*/ 509599 w 2038397"/>
                  <a:gd name="connsiteY1" fmla="*/ 509599 h 2604011"/>
                  <a:gd name="connsiteX2" fmla="*/ 509599 w 2038397"/>
                  <a:gd name="connsiteY2" fmla="*/ 0 h 2604011"/>
                  <a:gd name="connsiteX3" fmla="*/ 1528798 w 2038397"/>
                  <a:gd name="connsiteY3" fmla="*/ 0 h 2604011"/>
                  <a:gd name="connsiteX4" fmla="*/ 1528798 w 2038397"/>
                  <a:gd name="connsiteY4" fmla="*/ 509599 h 2604011"/>
                  <a:gd name="connsiteX5" fmla="*/ 2038397 w 2038397"/>
                  <a:gd name="connsiteY5" fmla="*/ 509599 h 2604011"/>
                  <a:gd name="connsiteX6" fmla="*/ 2038397 w 2038397"/>
                  <a:gd name="connsiteY6" fmla="*/ 2082689 h 2604011"/>
                  <a:gd name="connsiteX7" fmla="*/ 848860 w 2038397"/>
                  <a:gd name="connsiteY7" fmla="*/ 898658 h 2604011"/>
                  <a:gd name="connsiteX8" fmla="*/ 872306 w 2038397"/>
                  <a:gd name="connsiteY8" fmla="*/ 2604011 h 2604011"/>
                  <a:gd name="connsiteX9" fmla="*/ 509599 w 2038397"/>
                  <a:gd name="connsiteY9" fmla="*/ 2592288 h 2604011"/>
                  <a:gd name="connsiteX10" fmla="*/ 673722 w 2038397"/>
                  <a:gd name="connsiteY10" fmla="*/ 675920 h 2604011"/>
                  <a:gd name="connsiteX11" fmla="*/ 0 w 2038397"/>
                  <a:gd name="connsiteY11" fmla="*/ 2082689 h 2604011"/>
                  <a:gd name="connsiteX12" fmla="*/ 0 w 2038397"/>
                  <a:gd name="connsiteY12" fmla="*/ 509599 h 2604011"/>
                  <a:gd name="connsiteX0" fmla="*/ 0 w 2038397"/>
                  <a:gd name="connsiteY0" fmla="*/ 509599 h 2604011"/>
                  <a:gd name="connsiteX1" fmla="*/ 509599 w 2038397"/>
                  <a:gd name="connsiteY1" fmla="*/ 509599 h 2604011"/>
                  <a:gd name="connsiteX2" fmla="*/ 509599 w 2038397"/>
                  <a:gd name="connsiteY2" fmla="*/ 0 h 2604011"/>
                  <a:gd name="connsiteX3" fmla="*/ 1528798 w 2038397"/>
                  <a:gd name="connsiteY3" fmla="*/ 0 h 2604011"/>
                  <a:gd name="connsiteX4" fmla="*/ 1528798 w 2038397"/>
                  <a:gd name="connsiteY4" fmla="*/ 509599 h 2604011"/>
                  <a:gd name="connsiteX5" fmla="*/ 2038397 w 2038397"/>
                  <a:gd name="connsiteY5" fmla="*/ 509599 h 2604011"/>
                  <a:gd name="connsiteX6" fmla="*/ 1206058 w 2038397"/>
                  <a:gd name="connsiteY6" fmla="*/ 406289 h 2604011"/>
                  <a:gd name="connsiteX7" fmla="*/ 848860 w 2038397"/>
                  <a:gd name="connsiteY7" fmla="*/ 898658 h 2604011"/>
                  <a:gd name="connsiteX8" fmla="*/ 872306 w 2038397"/>
                  <a:gd name="connsiteY8" fmla="*/ 2604011 h 2604011"/>
                  <a:gd name="connsiteX9" fmla="*/ 509599 w 2038397"/>
                  <a:gd name="connsiteY9" fmla="*/ 2592288 h 2604011"/>
                  <a:gd name="connsiteX10" fmla="*/ 673722 w 2038397"/>
                  <a:gd name="connsiteY10" fmla="*/ 675920 h 2604011"/>
                  <a:gd name="connsiteX11" fmla="*/ 0 w 2038397"/>
                  <a:gd name="connsiteY11" fmla="*/ 2082689 h 2604011"/>
                  <a:gd name="connsiteX12" fmla="*/ 0 w 2038397"/>
                  <a:gd name="connsiteY12" fmla="*/ 509599 h 2604011"/>
                  <a:gd name="connsiteX0" fmla="*/ 0 w 2038397"/>
                  <a:gd name="connsiteY0" fmla="*/ 509599 h 2604011"/>
                  <a:gd name="connsiteX1" fmla="*/ 509599 w 2038397"/>
                  <a:gd name="connsiteY1" fmla="*/ 509599 h 2604011"/>
                  <a:gd name="connsiteX2" fmla="*/ 509599 w 2038397"/>
                  <a:gd name="connsiteY2" fmla="*/ 0 h 2604011"/>
                  <a:gd name="connsiteX3" fmla="*/ 1528798 w 2038397"/>
                  <a:gd name="connsiteY3" fmla="*/ 0 h 2604011"/>
                  <a:gd name="connsiteX4" fmla="*/ 1493629 w 2038397"/>
                  <a:gd name="connsiteY4" fmla="*/ 310307 h 2604011"/>
                  <a:gd name="connsiteX5" fmla="*/ 2038397 w 2038397"/>
                  <a:gd name="connsiteY5" fmla="*/ 509599 h 2604011"/>
                  <a:gd name="connsiteX6" fmla="*/ 1206058 w 2038397"/>
                  <a:gd name="connsiteY6" fmla="*/ 406289 h 2604011"/>
                  <a:gd name="connsiteX7" fmla="*/ 848860 w 2038397"/>
                  <a:gd name="connsiteY7" fmla="*/ 898658 h 2604011"/>
                  <a:gd name="connsiteX8" fmla="*/ 872306 w 2038397"/>
                  <a:gd name="connsiteY8" fmla="*/ 2604011 h 2604011"/>
                  <a:gd name="connsiteX9" fmla="*/ 509599 w 2038397"/>
                  <a:gd name="connsiteY9" fmla="*/ 2592288 h 2604011"/>
                  <a:gd name="connsiteX10" fmla="*/ 673722 w 2038397"/>
                  <a:gd name="connsiteY10" fmla="*/ 675920 h 2604011"/>
                  <a:gd name="connsiteX11" fmla="*/ 0 w 2038397"/>
                  <a:gd name="connsiteY11" fmla="*/ 2082689 h 2604011"/>
                  <a:gd name="connsiteX12" fmla="*/ 0 w 2038397"/>
                  <a:gd name="connsiteY12" fmla="*/ 509599 h 2604011"/>
                  <a:gd name="connsiteX0" fmla="*/ 0 w 2038397"/>
                  <a:gd name="connsiteY0" fmla="*/ 509599 h 2604011"/>
                  <a:gd name="connsiteX1" fmla="*/ 509599 w 2038397"/>
                  <a:gd name="connsiteY1" fmla="*/ 509599 h 2604011"/>
                  <a:gd name="connsiteX2" fmla="*/ 1142645 w 2038397"/>
                  <a:gd name="connsiteY2" fmla="*/ 328246 h 2604011"/>
                  <a:gd name="connsiteX3" fmla="*/ 1528798 w 2038397"/>
                  <a:gd name="connsiteY3" fmla="*/ 0 h 2604011"/>
                  <a:gd name="connsiteX4" fmla="*/ 1493629 w 2038397"/>
                  <a:gd name="connsiteY4" fmla="*/ 310307 h 2604011"/>
                  <a:gd name="connsiteX5" fmla="*/ 2038397 w 2038397"/>
                  <a:gd name="connsiteY5" fmla="*/ 509599 h 2604011"/>
                  <a:gd name="connsiteX6" fmla="*/ 1206058 w 2038397"/>
                  <a:gd name="connsiteY6" fmla="*/ 406289 h 2604011"/>
                  <a:gd name="connsiteX7" fmla="*/ 848860 w 2038397"/>
                  <a:gd name="connsiteY7" fmla="*/ 898658 h 2604011"/>
                  <a:gd name="connsiteX8" fmla="*/ 872306 w 2038397"/>
                  <a:gd name="connsiteY8" fmla="*/ 2604011 h 2604011"/>
                  <a:gd name="connsiteX9" fmla="*/ 509599 w 2038397"/>
                  <a:gd name="connsiteY9" fmla="*/ 2592288 h 2604011"/>
                  <a:gd name="connsiteX10" fmla="*/ 673722 w 2038397"/>
                  <a:gd name="connsiteY10" fmla="*/ 675920 h 2604011"/>
                  <a:gd name="connsiteX11" fmla="*/ 0 w 2038397"/>
                  <a:gd name="connsiteY11" fmla="*/ 2082689 h 2604011"/>
                  <a:gd name="connsiteX12" fmla="*/ 0 w 2038397"/>
                  <a:gd name="connsiteY12" fmla="*/ 509599 h 2604011"/>
                  <a:gd name="connsiteX0" fmla="*/ 0 w 2085289"/>
                  <a:gd name="connsiteY0" fmla="*/ 0 h 2657120"/>
                  <a:gd name="connsiteX1" fmla="*/ 556491 w 2085289"/>
                  <a:gd name="connsiteY1" fmla="*/ 562708 h 2657120"/>
                  <a:gd name="connsiteX2" fmla="*/ 1189537 w 2085289"/>
                  <a:gd name="connsiteY2" fmla="*/ 381355 h 2657120"/>
                  <a:gd name="connsiteX3" fmla="*/ 1575690 w 2085289"/>
                  <a:gd name="connsiteY3" fmla="*/ 53109 h 2657120"/>
                  <a:gd name="connsiteX4" fmla="*/ 1540521 w 2085289"/>
                  <a:gd name="connsiteY4" fmla="*/ 363416 h 2657120"/>
                  <a:gd name="connsiteX5" fmla="*/ 2085289 w 2085289"/>
                  <a:gd name="connsiteY5" fmla="*/ 562708 h 2657120"/>
                  <a:gd name="connsiteX6" fmla="*/ 1252950 w 2085289"/>
                  <a:gd name="connsiteY6" fmla="*/ 459398 h 2657120"/>
                  <a:gd name="connsiteX7" fmla="*/ 895752 w 2085289"/>
                  <a:gd name="connsiteY7" fmla="*/ 951767 h 2657120"/>
                  <a:gd name="connsiteX8" fmla="*/ 919198 w 2085289"/>
                  <a:gd name="connsiteY8" fmla="*/ 2657120 h 2657120"/>
                  <a:gd name="connsiteX9" fmla="*/ 556491 w 2085289"/>
                  <a:gd name="connsiteY9" fmla="*/ 2645397 h 2657120"/>
                  <a:gd name="connsiteX10" fmla="*/ 720614 w 2085289"/>
                  <a:gd name="connsiteY10" fmla="*/ 729029 h 2657120"/>
                  <a:gd name="connsiteX11" fmla="*/ 46892 w 2085289"/>
                  <a:gd name="connsiteY11" fmla="*/ 2135798 h 2657120"/>
                  <a:gd name="connsiteX12" fmla="*/ 0 w 2085289"/>
                  <a:gd name="connsiteY12" fmla="*/ 0 h 2657120"/>
                  <a:gd name="connsiteX0" fmla="*/ 0 w 2085289"/>
                  <a:gd name="connsiteY0" fmla="*/ 0 h 2657120"/>
                  <a:gd name="connsiteX1" fmla="*/ 556491 w 2085289"/>
                  <a:gd name="connsiteY1" fmla="*/ 562708 h 2657120"/>
                  <a:gd name="connsiteX2" fmla="*/ 1189537 w 2085289"/>
                  <a:gd name="connsiteY2" fmla="*/ 381355 h 2657120"/>
                  <a:gd name="connsiteX3" fmla="*/ 1575690 w 2085289"/>
                  <a:gd name="connsiteY3" fmla="*/ 53109 h 2657120"/>
                  <a:gd name="connsiteX4" fmla="*/ 1540521 w 2085289"/>
                  <a:gd name="connsiteY4" fmla="*/ 363416 h 2657120"/>
                  <a:gd name="connsiteX5" fmla="*/ 2085289 w 2085289"/>
                  <a:gd name="connsiteY5" fmla="*/ 562708 h 2657120"/>
                  <a:gd name="connsiteX6" fmla="*/ 1252950 w 2085289"/>
                  <a:gd name="connsiteY6" fmla="*/ 459398 h 2657120"/>
                  <a:gd name="connsiteX7" fmla="*/ 895752 w 2085289"/>
                  <a:gd name="connsiteY7" fmla="*/ 951767 h 2657120"/>
                  <a:gd name="connsiteX8" fmla="*/ 919198 w 2085289"/>
                  <a:gd name="connsiteY8" fmla="*/ 2657120 h 2657120"/>
                  <a:gd name="connsiteX9" fmla="*/ 556491 w 2085289"/>
                  <a:gd name="connsiteY9" fmla="*/ 2645397 h 2657120"/>
                  <a:gd name="connsiteX10" fmla="*/ 720614 w 2085289"/>
                  <a:gd name="connsiteY10" fmla="*/ 729029 h 2657120"/>
                  <a:gd name="connsiteX11" fmla="*/ 146408 w 2085289"/>
                  <a:gd name="connsiteY11" fmla="*/ 1977254 h 2657120"/>
                  <a:gd name="connsiteX12" fmla="*/ 46892 w 2085289"/>
                  <a:gd name="connsiteY12" fmla="*/ 2135798 h 2657120"/>
                  <a:gd name="connsiteX13" fmla="*/ 0 w 2085289"/>
                  <a:gd name="connsiteY13" fmla="*/ 0 h 2657120"/>
                  <a:gd name="connsiteX0" fmla="*/ 117231 w 2202520"/>
                  <a:gd name="connsiteY0" fmla="*/ 0 h 2657120"/>
                  <a:gd name="connsiteX1" fmla="*/ 673722 w 2202520"/>
                  <a:gd name="connsiteY1" fmla="*/ 562708 h 2657120"/>
                  <a:gd name="connsiteX2" fmla="*/ 1306768 w 2202520"/>
                  <a:gd name="connsiteY2" fmla="*/ 381355 h 2657120"/>
                  <a:gd name="connsiteX3" fmla="*/ 1692921 w 2202520"/>
                  <a:gd name="connsiteY3" fmla="*/ 53109 h 2657120"/>
                  <a:gd name="connsiteX4" fmla="*/ 1657752 w 2202520"/>
                  <a:gd name="connsiteY4" fmla="*/ 363416 h 2657120"/>
                  <a:gd name="connsiteX5" fmla="*/ 2202520 w 2202520"/>
                  <a:gd name="connsiteY5" fmla="*/ 562708 h 2657120"/>
                  <a:gd name="connsiteX6" fmla="*/ 1370181 w 2202520"/>
                  <a:gd name="connsiteY6" fmla="*/ 459398 h 2657120"/>
                  <a:gd name="connsiteX7" fmla="*/ 1012983 w 2202520"/>
                  <a:gd name="connsiteY7" fmla="*/ 951767 h 2657120"/>
                  <a:gd name="connsiteX8" fmla="*/ 1036429 w 2202520"/>
                  <a:gd name="connsiteY8" fmla="*/ 2657120 h 2657120"/>
                  <a:gd name="connsiteX9" fmla="*/ 673722 w 2202520"/>
                  <a:gd name="connsiteY9" fmla="*/ 2645397 h 2657120"/>
                  <a:gd name="connsiteX10" fmla="*/ 837845 w 2202520"/>
                  <a:gd name="connsiteY10" fmla="*/ 729029 h 2657120"/>
                  <a:gd name="connsiteX11" fmla="*/ 263639 w 2202520"/>
                  <a:gd name="connsiteY11" fmla="*/ 1977254 h 2657120"/>
                  <a:gd name="connsiteX12" fmla="*/ 0 w 2202520"/>
                  <a:gd name="connsiteY12" fmla="*/ 260106 h 2657120"/>
                  <a:gd name="connsiteX13" fmla="*/ 117231 w 2202520"/>
                  <a:gd name="connsiteY13" fmla="*/ 0 h 2657120"/>
                  <a:gd name="connsiteX0" fmla="*/ 117231 w 2202520"/>
                  <a:gd name="connsiteY0" fmla="*/ 0 h 2657120"/>
                  <a:gd name="connsiteX1" fmla="*/ 673722 w 2202520"/>
                  <a:gd name="connsiteY1" fmla="*/ 562708 h 2657120"/>
                  <a:gd name="connsiteX2" fmla="*/ 1306768 w 2202520"/>
                  <a:gd name="connsiteY2" fmla="*/ 381355 h 2657120"/>
                  <a:gd name="connsiteX3" fmla="*/ 1692921 w 2202520"/>
                  <a:gd name="connsiteY3" fmla="*/ 53109 h 2657120"/>
                  <a:gd name="connsiteX4" fmla="*/ 1657752 w 2202520"/>
                  <a:gd name="connsiteY4" fmla="*/ 363416 h 2657120"/>
                  <a:gd name="connsiteX5" fmla="*/ 2202520 w 2202520"/>
                  <a:gd name="connsiteY5" fmla="*/ 562708 h 2657120"/>
                  <a:gd name="connsiteX6" fmla="*/ 1370181 w 2202520"/>
                  <a:gd name="connsiteY6" fmla="*/ 459398 h 2657120"/>
                  <a:gd name="connsiteX7" fmla="*/ 1012983 w 2202520"/>
                  <a:gd name="connsiteY7" fmla="*/ 951767 h 2657120"/>
                  <a:gd name="connsiteX8" fmla="*/ 1036429 w 2202520"/>
                  <a:gd name="connsiteY8" fmla="*/ 2657120 h 2657120"/>
                  <a:gd name="connsiteX9" fmla="*/ 673722 w 2202520"/>
                  <a:gd name="connsiteY9" fmla="*/ 2645397 h 2657120"/>
                  <a:gd name="connsiteX10" fmla="*/ 837845 w 2202520"/>
                  <a:gd name="connsiteY10" fmla="*/ 729029 h 2657120"/>
                  <a:gd name="connsiteX11" fmla="*/ 392593 w 2202520"/>
                  <a:gd name="connsiteY11" fmla="*/ 511869 h 2657120"/>
                  <a:gd name="connsiteX12" fmla="*/ 0 w 2202520"/>
                  <a:gd name="connsiteY12" fmla="*/ 260106 h 2657120"/>
                  <a:gd name="connsiteX13" fmla="*/ 117231 w 2202520"/>
                  <a:gd name="connsiteY13" fmla="*/ 0 h 2657120"/>
                  <a:gd name="connsiteX0" fmla="*/ 117231 w 2202520"/>
                  <a:gd name="connsiteY0" fmla="*/ 0 h 2657120"/>
                  <a:gd name="connsiteX1" fmla="*/ 673722 w 2202520"/>
                  <a:gd name="connsiteY1" fmla="*/ 562708 h 2657120"/>
                  <a:gd name="connsiteX2" fmla="*/ 1306768 w 2202520"/>
                  <a:gd name="connsiteY2" fmla="*/ 381355 h 2657120"/>
                  <a:gd name="connsiteX3" fmla="*/ 1692921 w 2202520"/>
                  <a:gd name="connsiteY3" fmla="*/ 53109 h 2657120"/>
                  <a:gd name="connsiteX4" fmla="*/ 1657752 w 2202520"/>
                  <a:gd name="connsiteY4" fmla="*/ 363416 h 2657120"/>
                  <a:gd name="connsiteX5" fmla="*/ 2202520 w 2202520"/>
                  <a:gd name="connsiteY5" fmla="*/ 562708 h 2657120"/>
                  <a:gd name="connsiteX6" fmla="*/ 1370181 w 2202520"/>
                  <a:gd name="connsiteY6" fmla="*/ 459398 h 2657120"/>
                  <a:gd name="connsiteX7" fmla="*/ 1012983 w 2202520"/>
                  <a:gd name="connsiteY7" fmla="*/ 951767 h 2657120"/>
                  <a:gd name="connsiteX8" fmla="*/ 1036429 w 2202520"/>
                  <a:gd name="connsiteY8" fmla="*/ 2657120 h 2657120"/>
                  <a:gd name="connsiteX9" fmla="*/ 673722 w 2202520"/>
                  <a:gd name="connsiteY9" fmla="*/ 2645397 h 2657120"/>
                  <a:gd name="connsiteX10" fmla="*/ 837845 w 2202520"/>
                  <a:gd name="connsiteY10" fmla="*/ 729029 h 2657120"/>
                  <a:gd name="connsiteX11" fmla="*/ 392593 w 2202520"/>
                  <a:gd name="connsiteY11" fmla="*/ 511869 h 2657120"/>
                  <a:gd name="connsiteX12" fmla="*/ 0 w 2202520"/>
                  <a:gd name="connsiteY12" fmla="*/ 260106 h 2657120"/>
                  <a:gd name="connsiteX13" fmla="*/ 117231 w 2202520"/>
                  <a:gd name="connsiteY13" fmla="*/ 0 h 2657120"/>
                  <a:gd name="connsiteX0" fmla="*/ 117231 w 2202520"/>
                  <a:gd name="connsiteY0" fmla="*/ 0 h 2657120"/>
                  <a:gd name="connsiteX1" fmla="*/ 673722 w 2202520"/>
                  <a:gd name="connsiteY1" fmla="*/ 562708 h 2657120"/>
                  <a:gd name="connsiteX2" fmla="*/ 1306768 w 2202520"/>
                  <a:gd name="connsiteY2" fmla="*/ 381355 h 2657120"/>
                  <a:gd name="connsiteX3" fmla="*/ 1692921 w 2202520"/>
                  <a:gd name="connsiteY3" fmla="*/ 53109 h 2657120"/>
                  <a:gd name="connsiteX4" fmla="*/ 1657752 w 2202520"/>
                  <a:gd name="connsiteY4" fmla="*/ 363416 h 2657120"/>
                  <a:gd name="connsiteX5" fmla="*/ 2202520 w 2202520"/>
                  <a:gd name="connsiteY5" fmla="*/ 562708 h 2657120"/>
                  <a:gd name="connsiteX6" fmla="*/ 1370181 w 2202520"/>
                  <a:gd name="connsiteY6" fmla="*/ 459398 h 2657120"/>
                  <a:gd name="connsiteX7" fmla="*/ 1012983 w 2202520"/>
                  <a:gd name="connsiteY7" fmla="*/ 951767 h 2657120"/>
                  <a:gd name="connsiteX8" fmla="*/ 1036429 w 2202520"/>
                  <a:gd name="connsiteY8" fmla="*/ 2657120 h 2657120"/>
                  <a:gd name="connsiteX9" fmla="*/ 673722 w 2202520"/>
                  <a:gd name="connsiteY9" fmla="*/ 2645397 h 2657120"/>
                  <a:gd name="connsiteX10" fmla="*/ 849568 w 2202520"/>
                  <a:gd name="connsiteY10" fmla="*/ 799367 h 2657120"/>
                  <a:gd name="connsiteX11" fmla="*/ 392593 w 2202520"/>
                  <a:gd name="connsiteY11" fmla="*/ 511869 h 2657120"/>
                  <a:gd name="connsiteX12" fmla="*/ 0 w 2202520"/>
                  <a:gd name="connsiteY12" fmla="*/ 260106 h 2657120"/>
                  <a:gd name="connsiteX13" fmla="*/ 117231 w 2202520"/>
                  <a:gd name="connsiteY13" fmla="*/ 0 h 2657120"/>
                  <a:gd name="connsiteX0" fmla="*/ 187570 w 2202520"/>
                  <a:gd name="connsiteY0" fmla="*/ 64122 h 2604011"/>
                  <a:gd name="connsiteX1" fmla="*/ 673722 w 2202520"/>
                  <a:gd name="connsiteY1" fmla="*/ 509599 h 2604011"/>
                  <a:gd name="connsiteX2" fmla="*/ 1306768 w 2202520"/>
                  <a:gd name="connsiteY2" fmla="*/ 328246 h 2604011"/>
                  <a:gd name="connsiteX3" fmla="*/ 1692921 w 2202520"/>
                  <a:gd name="connsiteY3" fmla="*/ 0 h 2604011"/>
                  <a:gd name="connsiteX4" fmla="*/ 1657752 w 2202520"/>
                  <a:gd name="connsiteY4" fmla="*/ 310307 h 2604011"/>
                  <a:gd name="connsiteX5" fmla="*/ 2202520 w 2202520"/>
                  <a:gd name="connsiteY5" fmla="*/ 509599 h 2604011"/>
                  <a:gd name="connsiteX6" fmla="*/ 1370181 w 2202520"/>
                  <a:gd name="connsiteY6" fmla="*/ 406289 h 2604011"/>
                  <a:gd name="connsiteX7" fmla="*/ 1012983 w 2202520"/>
                  <a:gd name="connsiteY7" fmla="*/ 898658 h 2604011"/>
                  <a:gd name="connsiteX8" fmla="*/ 1036429 w 2202520"/>
                  <a:gd name="connsiteY8" fmla="*/ 2604011 h 2604011"/>
                  <a:gd name="connsiteX9" fmla="*/ 673722 w 2202520"/>
                  <a:gd name="connsiteY9" fmla="*/ 2592288 h 2604011"/>
                  <a:gd name="connsiteX10" fmla="*/ 849568 w 2202520"/>
                  <a:gd name="connsiteY10" fmla="*/ 746258 h 2604011"/>
                  <a:gd name="connsiteX11" fmla="*/ 392593 w 2202520"/>
                  <a:gd name="connsiteY11" fmla="*/ 458760 h 2604011"/>
                  <a:gd name="connsiteX12" fmla="*/ 0 w 2202520"/>
                  <a:gd name="connsiteY12" fmla="*/ 206997 h 2604011"/>
                  <a:gd name="connsiteX13" fmla="*/ 187570 w 2202520"/>
                  <a:gd name="connsiteY13" fmla="*/ 64122 h 2604011"/>
                  <a:gd name="connsiteX0" fmla="*/ 187570 w 2202520"/>
                  <a:gd name="connsiteY0" fmla="*/ 64122 h 2604011"/>
                  <a:gd name="connsiteX1" fmla="*/ 814399 w 2202520"/>
                  <a:gd name="connsiteY1" fmla="*/ 603384 h 2604011"/>
                  <a:gd name="connsiteX2" fmla="*/ 1306768 w 2202520"/>
                  <a:gd name="connsiteY2" fmla="*/ 328246 h 2604011"/>
                  <a:gd name="connsiteX3" fmla="*/ 1692921 w 2202520"/>
                  <a:gd name="connsiteY3" fmla="*/ 0 h 2604011"/>
                  <a:gd name="connsiteX4" fmla="*/ 1657752 w 2202520"/>
                  <a:gd name="connsiteY4" fmla="*/ 310307 h 2604011"/>
                  <a:gd name="connsiteX5" fmla="*/ 2202520 w 2202520"/>
                  <a:gd name="connsiteY5" fmla="*/ 509599 h 2604011"/>
                  <a:gd name="connsiteX6" fmla="*/ 1370181 w 2202520"/>
                  <a:gd name="connsiteY6" fmla="*/ 406289 h 2604011"/>
                  <a:gd name="connsiteX7" fmla="*/ 1012983 w 2202520"/>
                  <a:gd name="connsiteY7" fmla="*/ 898658 h 2604011"/>
                  <a:gd name="connsiteX8" fmla="*/ 1036429 w 2202520"/>
                  <a:gd name="connsiteY8" fmla="*/ 2604011 h 2604011"/>
                  <a:gd name="connsiteX9" fmla="*/ 673722 w 2202520"/>
                  <a:gd name="connsiteY9" fmla="*/ 2592288 h 2604011"/>
                  <a:gd name="connsiteX10" fmla="*/ 849568 w 2202520"/>
                  <a:gd name="connsiteY10" fmla="*/ 746258 h 2604011"/>
                  <a:gd name="connsiteX11" fmla="*/ 392593 w 2202520"/>
                  <a:gd name="connsiteY11" fmla="*/ 458760 h 2604011"/>
                  <a:gd name="connsiteX12" fmla="*/ 0 w 2202520"/>
                  <a:gd name="connsiteY12" fmla="*/ 206997 h 2604011"/>
                  <a:gd name="connsiteX13" fmla="*/ 187570 w 2202520"/>
                  <a:gd name="connsiteY13" fmla="*/ 64122 h 2604011"/>
                  <a:gd name="connsiteX0" fmla="*/ 175847 w 2202520"/>
                  <a:gd name="connsiteY0" fmla="*/ 169630 h 2604011"/>
                  <a:gd name="connsiteX1" fmla="*/ 814399 w 2202520"/>
                  <a:gd name="connsiteY1" fmla="*/ 603384 h 2604011"/>
                  <a:gd name="connsiteX2" fmla="*/ 1306768 w 2202520"/>
                  <a:gd name="connsiteY2" fmla="*/ 328246 h 2604011"/>
                  <a:gd name="connsiteX3" fmla="*/ 1692921 w 2202520"/>
                  <a:gd name="connsiteY3" fmla="*/ 0 h 2604011"/>
                  <a:gd name="connsiteX4" fmla="*/ 1657752 w 2202520"/>
                  <a:gd name="connsiteY4" fmla="*/ 310307 h 2604011"/>
                  <a:gd name="connsiteX5" fmla="*/ 2202520 w 2202520"/>
                  <a:gd name="connsiteY5" fmla="*/ 509599 h 2604011"/>
                  <a:gd name="connsiteX6" fmla="*/ 1370181 w 2202520"/>
                  <a:gd name="connsiteY6" fmla="*/ 406289 h 2604011"/>
                  <a:gd name="connsiteX7" fmla="*/ 1012983 w 2202520"/>
                  <a:gd name="connsiteY7" fmla="*/ 898658 h 2604011"/>
                  <a:gd name="connsiteX8" fmla="*/ 1036429 w 2202520"/>
                  <a:gd name="connsiteY8" fmla="*/ 2604011 h 2604011"/>
                  <a:gd name="connsiteX9" fmla="*/ 673722 w 2202520"/>
                  <a:gd name="connsiteY9" fmla="*/ 2592288 h 2604011"/>
                  <a:gd name="connsiteX10" fmla="*/ 849568 w 2202520"/>
                  <a:gd name="connsiteY10" fmla="*/ 746258 h 2604011"/>
                  <a:gd name="connsiteX11" fmla="*/ 392593 w 2202520"/>
                  <a:gd name="connsiteY11" fmla="*/ 458760 h 2604011"/>
                  <a:gd name="connsiteX12" fmla="*/ 0 w 2202520"/>
                  <a:gd name="connsiteY12" fmla="*/ 206997 h 2604011"/>
                  <a:gd name="connsiteX13" fmla="*/ 175847 w 2202520"/>
                  <a:gd name="connsiteY13" fmla="*/ 169630 h 2604011"/>
                  <a:gd name="connsiteX0" fmla="*/ 175847 w 2202520"/>
                  <a:gd name="connsiteY0" fmla="*/ 345476 h 2779857"/>
                  <a:gd name="connsiteX1" fmla="*/ 814399 w 2202520"/>
                  <a:gd name="connsiteY1" fmla="*/ 779230 h 2779857"/>
                  <a:gd name="connsiteX2" fmla="*/ 1306768 w 2202520"/>
                  <a:gd name="connsiteY2" fmla="*/ 504092 h 2779857"/>
                  <a:gd name="connsiteX3" fmla="*/ 1458460 w 2202520"/>
                  <a:gd name="connsiteY3" fmla="*/ 0 h 2779857"/>
                  <a:gd name="connsiteX4" fmla="*/ 1657752 w 2202520"/>
                  <a:gd name="connsiteY4" fmla="*/ 486153 h 2779857"/>
                  <a:gd name="connsiteX5" fmla="*/ 2202520 w 2202520"/>
                  <a:gd name="connsiteY5" fmla="*/ 685445 h 2779857"/>
                  <a:gd name="connsiteX6" fmla="*/ 1370181 w 2202520"/>
                  <a:gd name="connsiteY6" fmla="*/ 582135 h 2779857"/>
                  <a:gd name="connsiteX7" fmla="*/ 1012983 w 2202520"/>
                  <a:gd name="connsiteY7" fmla="*/ 1074504 h 2779857"/>
                  <a:gd name="connsiteX8" fmla="*/ 1036429 w 2202520"/>
                  <a:gd name="connsiteY8" fmla="*/ 2779857 h 2779857"/>
                  <a:gd name="connsiteX9" fmla="*/ 673722 w 2202520"/>
                  <a:gd name="connsiteY9" fmla="*/ 2768134 h 2779857"/>
                  <a:gd name="connsiteX10" fmla="*/ 849568 w 2202520"/>
                  <a:gd name="connsiteY10" fmla="*/ 922104 h 2779857"/>
                  <a:gd name="connsiteX11" fmla="*/ 392593 w 2202520"/>
                  <a:gd name="connsiteY11" fmla="*/ 634606 h 2779857"/>
                  <a:gd name="connsiteX12" fmla="*/ 0 w 2202520"/>
                  <a:gd name="connsiteY12" fmla="*/ 382843 h 2779857"/>
                  <a:gd name="connsiteX13" fmla="*/ 175847 w 2202520"/>
                  <a:gd name="connsiteY13" fmla="*/ 345476 h 2779857"/>
                  <a:gd name="connsiteX0" fmla="*/ 175847 w 2202520"/>
                  <a:gd name="connsiteY0" fmla="*/ 345476 h 2779857"/>
                  <a:gd name="connsiteX1" fmla="*/ 814399 w 2202520"/>
                  <a:gd name="connsiteY1" fmla="*/ 779230 h 2779857"/>
                  <a:gd name="connsiteX2" fmla="*/ 1306768 w 2202520"/>
                  <a:gd name="connsiteY2" fmla="*/ 504092 h 2779857"/>
                  <a:gd name="connsiteX3" fmla="*/ 1458460 w 2202520"/>
                  <a:gd name="connsiteY3" fmla="*/ 0 h 2779857"/>
                  <a:gd name="connsiteX4" fmla="*/ 1657752 w 2202520"/>
                  <a:gd name="connsiteY4" fmla="*/ 486153 h 2779857"/>
                  <a:gd name="connsiteX5" fmla="*/ 2202520 w 2202520"/>
                  <a:gd name="connsiteY5" fmla="*/ 685445 h 2779857"/>
                  <a:gd name="connsiteX6" fmla="*/ 1370181 w 2202520"/>
                  <a:gd name="connsiteY6" fmla="*/ 582135 h 2779857"/>
                  <a:gd name="connsiteX7" fmla="*/ 1012983 w 2202520"/>
                  <a:gd name="connsiteY7" fmla="*/ 1074504 h 2779857"/>
                  <a:gd name="connsiteX8" fmla="*/ 1036429 w 2202520"/>
                  <a:gd name="connsiteY8" fmla="*/ 2779857 h 2779857"/>
                  <a:gd name="connsiteX9" fmla="*/ 673722 w 2202520"/>
                  <a:gd name="connsiteY9" fmla="*/ 2768134 h 2779857"/>
                  <a:gd name="connsiteX10" fmla="*/ 849568 w 2202520"/>
                  <a:gd name="connsiteY10" fmla="*/ 922104 h 2779857"/>
                  <a:gd name="connsiteX11" fmla="*/ 392593 w 2202520"/>
                  <a:gd name="connsiteY11" fmla="*/ 634606 h 2779857"/>
                  <a:gd name="connsiteX12" fmla="*/ 0 w 2202520"/>
                  <a:gd name="connsiteY12" fmla="*/ 382843 h 2779857"/>
                  <a:gd name="connsiteX13" fmla="*/ 175847 w 2202520"/>
                  <a:gd name="connsiteY13" fmla="*/ 345476 h 2779857"/>
                  <a:gd name="connsiteX0" fmla="*/ 175847 w 2202520"/>
                  <a:gd name="connsiteY0" fmla="*/ 345476 h 2779857"/>
                  <a:gd name="connsiteX1" fmla="*/ 814399 w 2202520"/>
                  <a:gd name="connsiteY1" fmla="*/ 779230 h 2779857"/>
                  <a:gd name="connsiteX2" fmla="*/ 1306768 w 2202520"/>
                  <a:gd name="connsiteY2" fmla="*/ 504092 h 2779857"/>
                  <a:gd name="connsiteX3" fmla="*/ 1458460 w 2202520"/>
                  <a:gd name="connsiteY3" fmla="*/ 0 h 2779857"/>
                  <a:gd name="connsiteX4" fmla="*/ 1517075 w 2202520"/>
                  <a:gd name="connsiteY4" fmla="*/ 462707 h 2779857"/>
                  <a:gd name="connsiteX5" fmla="*/ 2202520 w 2202520"/>
                  <a:gd name="connsiteY5" fmla="*/ 685445 h 2779857"/>
                  <a:gd name="connsiteX6" fmla="*/ 1370181 w 2202520"/>
                  <a:gd name="connsiteY6" fmla="*/ 582135 h 2779857"/>
                  <a:gd name="connsiteX7" fmla="*/ 1012983 w 2202520"/>
                  <a:gd name="connsiteY7" fmla="*/ 1074504 h 2779857"/>
                  <a:gd name="connsiteX8" fmla="*/ 1036429 w 2202520"/>
                  <a:gd name="connsiteY8" fmla="*/ 2779857 h 2779857"/>
                  <a:gd name="connsiteX9" fmla="*/ 673722 w 2202520"/>
                  <a:gd name="connsiteY9" fmla="*/ 2768134 h 2779857"/>
                  <a:gd name="connsiteX10" fmla="*/ 849568 w 2202520"/>
                  <a:gd name="connsiteY10" fmla="*/ 922104 h 2779857"/>
                  <a:gd name="connsiteX11" fmla="*/ 392593 w 2202520"/>
                  <a:gd name="connsiteY11" fmla="*/ 634606 h 2779857"/>
                  <a:gd name="connsiteX12" fmla="*/ 0 w 2202520"/>
                  <a:gd name="connsiteY12" fmla="*/ 382843 h 2779857"/>
                  <a:gd name="connsiteX13" fmla="*/ 175847 w 2202520"/>
                  <a:gd name="connsiteY13" fmla="*/ 345476 h 2779857"/>
                  <a:gd name="connsiteX0" fmla="*/ 175847 w 2202520"/>
                  <a:gd name="connsiteY0" fmla="*/ 345476 h 2779857"/>
                  <a:gd name="connsiteX1" fmla="*/ 814399 w 2202520"/>
                  <a:gd name="connsiteY1" fmla="*/ 779230 h 2779857"/>
                  <a:gd name="connsiteX2" fmla="*/ 1306768 w 2202520"/>
                  <a:gd name="connsiteY2" fmla="*/ 504092 h 2779857"/>
                  <a:gd name="connsiteX3" fmla="*/ 1458460 w 2202520"/>
                  <a:gd name="connsiteY3" fmla="*/ 0 h 2779857"/>
                  <a:gd name="connsiteX4" fmla="*/ 1517075 w 2202520"/>
                  <a:gd name="connsiteY4" fmla="*/ 462707 h 2779857"/>
                  <a:gd name="connsiteX5" fmla="*/ 2202520 w 2202520"/>
                  <a:gd name="connsiteY5" fmla="*/ 685445 h 2779857"/>
                  <a:gd name="connsiteX6" fmla="*/ 1370181 w 2202520"/>
                  <a:gd name="connsiteY6" fmla="*/ 582135 h 2779857"/>
                  <a:gd name="connsiteX7" fmla="*/ 1012983 w 2202520"/>
                  <a:gd name="connsiteY7" fmla="*/ 1074504 h 2779857"/>
                  <a:gd name="connsiteX8" fmla="*/ 1036429 w 2202520"/>
                  <a:gd name="connsiteY8" fmla="*/ 2779857 h 2779857"/>
                  <a:gd name="connsiteX9" fmla="*/ 673722 w 2202520"/>
                  <a:gd name="connsiteY9" fmla="*/ 2768134 h 2779857"/>
                  <a:gd name="connsiteX10" fmla="*/ 849568 w 2202520"/>
                  <a:gd name="connsiteY10" fmla="*/ 922104 h 2779857"/>
                  <a:gd name="connsiteX11" fmla="*/ 392593 w 2202520"/>
                  <a:gd name="connsiteY11" fmla="*/ 634606 h 2779857"/>
                  <a:gd name="connsiteX12" fmla="*/ 0 w 2202520"/>
                  <a:gd name="connsiteY12" fmla="*/ 382843 h 2779857"/>
                  <a:gd name="connsiteX13" fmla="*/ 175847 w 2202520"/>
                  <a:gd name="connsiteY13" fmla="*/ 345476 h 2779857"/>
                  <a:gd name="connsiteX0" fmla="*/ 175847 w 2202520"/>
                  <a:gd name="connsiteY0" fmla="*/ 345476 h 2779857"/>
                  <a:gd name="connsiteX1" fmla="*/ 814399 w 2202520"/>
                  <a:gd name="connsiteY1" fmla="*/ 779230 h 2779857"/>
                  <a:gd name="connsiteX2" fmla="*/ 1306768 w 2202520"/>
                  <a:gd name="connsiteY2" fmla="*/ 504092 h 2779857"/>
                  <a:gd name="connsiteX3" fmla="*/ 1458460 w 2202520"/>
                  <a:gd name="connsiteY3" fmla="*/ 0 h 2779857"/>
                  <a:gd name="connsiteX4" fmla="*/ 1493629 w 2202520"/>
                  <a:gd name="connsiteY4" fmla="*/ 462707 h 2779857"/>
                  <a:gd name="connsiteX5" fmla="*/ 2202520 w 2202520"/>
                  <a:gd name="connsiteY5" fmla="*/ 685445 h 2779857"/>
                  <a:gd name="connsiteX6" fmla="*/ 1370181 w 2202520"/>
                  <a:gd name="connsiteY6" fmla="*/ 582135 h 2779857"/>
                  <a:gd name="connsiteX7" fmla="*/ 1012983 w 2202520"/>
                  <a:gd name="connsiteY7" fmla="*/ 1074504 h 2779857"/>
                  <a:gd name="connsiteX8" fmla="*/ 1036429 w 2202520"/>
                  <a:gd name="connsiteY8" fmla="*/ 2779857 h 2779857"/>
                  <a:gd name="connsiteX9" fmla="*/ 673722 w 2202520"/>
                  <a:gd name="connsiteY9" fmla="*/ 2768134 h 2779857"/>
                  <a:gd name="connsiteX10" fmla="*/ 849568 w 2202520"/>
                  <a:gd name="connsiteY10" fmla="*/ 922104 h 2779857"/>
                  <a:gd name="connsiteX11" fmla="*/ 392593 w 2202520"/>
                  <a:gd name="connsiteY11" fmla="*/ 634606 h 2779857"/>
                  <a:gd name="connsiteX12" fmla="*/ 0 w 2202520"/>
                  <a:gd name="connsiteY12" fmla="*/ 382843 h 2779857"/>
                  <a:gd name="connsiteX13" fmla="*/ 175847 w 2202520"/>
                  <a:gd name="connsiteY13" fmla="*/ 345476 h 2779857"/>
                  <a:gd name="connsiteX0" fmla="*/ 175847 w 1932889"/>
                  <a:gd name="connsiteY0" fmla="*/ 345476 h 2779857"/>
                  <a:gd name="connsiteX1" fmla="*/ 814399 w 1932889"/>
                  <a:gd name="connsiteY1" fmla="*/ 779230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49568 w 1932889"/>
                  <a:gd name="connsiteY10" fmla="*/ 922104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  <a:gd name="connsiteX0" fmla="*/ 175847 w 1932889"/>
                  <a:gd name="connsiteY0" fmla="*/ 345476 h 2779857"/>
                  <a:gd name="connsiteX1" fmla="*/ 814399 w 1932889"/>
                  <a:gd name="connsiteY1" fmla="*/ 779230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26121 w 1932889"/>
                  <a:gd name="connsiteY10" fmla="*/ 1180011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  <a:gd name="connsiteX0" fmla="*/ 175847 w 1932889"/>
                  <a:gd name="connsiteY0" fmla="*/ 345476 h 2779857"/>
                  <a:gd name="connsiteX1" fmla="*/ 826122 w 1932889"/>
                  <a:gd name="connsiteY1" fmla="*/ 955076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26121 w 1932889"/>
                  <a:gd name="connsiteY10" fmla="*/ 1180011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  <a:gd name="connsiteX0" fmla="*/ 175847 w 1932889"/>
                  <a:gd name="connsiteY0" fmla="*/ 345476 h 2779857"/>
                  <a:gd name="connsiteX1" fmla="*/ 826122 w 1932889"/>
                  <a:gd name="connsiteY1" fmla="*/ 955076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26121 w 1932889"/>
                  <a:gd name="connsiteY10" fmla="*/ 1180011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  <a:gd name="connsiteX0" fmla="*/ 175847 w 1932889"/>
                  <a:gd name="connsiteY0" fmla="*/ 345476 h 2779857"/>
                  <a:gd name="connsiteX1" fmla="*/ 896460 w 1932889"/>
                  <a:gd name="connsiteY1" fmla="*/ 943353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26121 w 1932889"/>
                  <a:gd name="connsiteY10" fmla="*/ 1180011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  <a:gd name="connsiteX0" fmla="*/ 175847 w 1932889"/>
                  <a:gd name="connsiteY0" fmla="*/ 345476 h 2779857"/>
                  <a:gd name="connsiteX1" fmla="*/ 896460 w 1932889"/>
                  <a:gd name="connsiteY1" fmla="*/ 943353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26121 w 1932889"/>
                  <a:gd name="connsiteY10" fmla="*/ 1180011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  <a:gd name="connsiteX0" fmla="*/ 175847 w 1932889"/>
                  <a:gd name="connsiteY0" fmla="*/ 345476 h 2779857"/>
                  <a:gd name="connsiteX1" fmla="*/ 896460 w 1932889"/>
                  <a:gd name="connsiteY1" fmla="*/ 943353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26121 w 1932889"/>
                  <a:gd name="connsiteY10" fmla="*/ 1180011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32889" h="2779857">
                    <a:moveTo>
                      <a:pt x="175847" y="345476"/>
                    </a:moveTo>
                    <a:cubicBezTo>
                      <a:pt x="416051" y="544768"/>
                      <a:pt x="691425" y="837846"/>
                      <a:pt x="896460" y="943353"/>
                    </a:cubicBezTo>
                    <a:cubicBezTo>
                      <a:pt x="1044952" y="808656"/>
                      <a:pt x="1169999" y="650512"/>
                      <a:pt x="1306768" y="504092"/>
                    </a:cubicBezTo>
                    <a:cubicBezTo>
                      <a:pt x="1322163" y="277445"/>
                      <a:pt x="1407896" y="168031"/>
                      <a:pt x="1458460" y="0"/>
                    </a:cubicBezTo>
                    <a:cubicBezTo>
                      <a:pt x="1477998" y="154236"/>
                      <a:pt x="1520983" y="50563"/>
                      <a:pt x="1493629" y="462707"/>
                    </a:cubicBezTo>
                    <a:lnTo>
                      <a:pt x="1932889" y="615107"/>
                    </a:lnTo>
                    <a:lnTo>
                      <a:pt x="1370181" y="582135"/>
                    </a:lnTo>
                    <a:cubicBezTo>
                      <a:pt x="1251115" y="746258"/>
                      <a:pt x="1085157" y="793151"/>
                      <a:pt x="1012983" y="1074504"/>
                    </a:cubicBezTo>
                    <a:lnTo>
                      <a:pt x="1036429" y="2779857"/>
                    </a:lnTo>
                    <a:lnTo>
                      <a:pt x="673722" y="2768134"/>
                    </a:lnTo>
                    <a:cubicBezTo>
                      <a:pt x="724522" y="2238760"/>
                      <a:pt x="833937" y="1873508"/>
                      <a:pt x="826121" y="1180011"/>
                    </a:cubicBezTo>
                    <a:lnTo>
                      <a:pt x="392593" y="634606"/>
                    </a:lnTo>
                    <a:lnTo>
                      <a:pt x="0" y="382843"/>
                    </a:lnTo>
                    <a:lnTo>
                      <a:pt x="175847" y="345476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2" name="กลุ่ม 81"/>
            <p:cNvGrpSpPr/>
            <p:nvPr/>
          </p:nvGrpSpPr>
          <p:grpSpPr>
            <a:xfrm>
              <a:off x="568773" y="8768526"/>
              <a:ext cx="2098119" cy="501653"/>
              <a:chOff x="1747574" y="1008994"/>
              <a:chExt cx="2172507" cy="495852"/>
            </a:xfrm>
          </p:grpSpPr>
          <p:sp>
            <p:nvSpPr>
              <p:cNvPr id="83" name="สามเหลี่ยมหน้าจั่ว 10"/>
              <p:cNvSpPr/>
              <p:nvPr/>
            </p:nvSpPr>
            <p:spPr>
              <a:xfrm flipH="1">
                <a:off x="1747574" y="1008994"/>
                <a:ext cx="2172507" cy="383242"/>
              </a:xfrm>
              <a:custGeom>
                <a:avLst/>
                <a:gdLst>
                  <a:gd name="connsiteX0" fmla="*/ 0 w 4641409"/>
                  <a:gd name="connsiteY0" fmla="*/ 1867305 h 1867305"/>
                  <a:gd name="connsiteX1" fmla="*/ 2320705 w 4641409"/>
                  <a:gd name="connsiteY1" fmla="*/ 0 h 1867305"/>
                  <a:gd name="connsiteX2" fmla="*/ 4641409 w 4641409"/>
                  <a:gd name="connsiteY2" fmla="*/ 1867305 h 1867305"/>
                  <a:gd name="connsiteX3" fmla="*/ 0 w 4641409"/>
                  <a:gd name="connsiteY3" fmla="*/ 1867305 h 1867305"/>
                  <a:gd name="connsiteX0" fmla="*/ 0 w 4641409"/>
                  <a:gd name="connsiteY0" fmla="*/ 1867305 h 1867305"/>
                  <a:gd name="connsiteX1" fmla="*/ 2320705 w 4641409"/>
                  <a:gd name="connsiteY1" fmla="*/ 0 h 1867305"/>
                  <a:gd name="connsiteX2" fmla="*/ 4641409 w 4641409"/>
                  <a:gd name="connsiteY2" fmla="*/ 1867305 h 1867305"/>
                  <a:gd name="connsiteX3" fmla="*/ 0 w 4641409"/>
                  <a:gd name="connsiteY3" fmla="*/ 1867305 h 1867305"/>
                  <a:gd name="connsiteX0" fmla="*/ 0 w 4641409"/>
                  <a:gd name="connsiteY0" fmla="*/ 1867305 h 1867305"/>
                  <a:gd name="connsiteX1" fmla="*/ 2320705 w 4641409"/>
                  <a:gd name="connsiteY1" fmla="*/ 0 h 1867305"/>
                  <a:gd name="connsiteX2" fmla="*/ 2770499 w 4641409"/>
                  <a:gd name="connsiteY2" fmla="*/ 380035 h 1867305"/>
                  <a:gd name="connsiteX3" fmla="*/ 4641409 w 4641409"/>
                  <a:gd name="connsiteY3" fmla="*/ 1867305 h 1867305"/>
                  <a:gd name="connsiteX4" fmla="*/ 0 w 4641409"/>
                  <a:gd name="connsiteY4" fmla="*/ 1867305 h 1867305"/>
                  <a:gd name="connsiteX0" fmla="*/ 0 w 4641409"/>
                  <a:gd name="connsiteY0" fmla="*/ 1867305 h 1867305"/>
                  <a:gd name="connsiteX1" fmla="*/ 2320705 w 4641409"/>
                  <a:gd name="connsiteY1" fmla="*/ 0 h 1867305"/>
                  <a:gd name="connsiteX2" fmla="*/ 2594652 w 4641409"/>
                  <a:gd name="connsiteY2" fmla="*/ 508989 h 1867305"/>
                  <a:gd name="connsiteX3" fmla="*/ 4641409 w 4641409"/>
                  <a:gd name="connsiteY3" fmla="*/ 1867305 h 1867305"/>
                  <a:gd name="connsiteX4" fmla="*/ 0 w 4641409"/>
                  <a:gd name="connsiteY4" fmla="*/ 1867305 h 1867305"/>
                  <a:gd name="connsiteX0" fmla="*/ 0 w 4641409"/>
                  <a:gd name="connsiteY0" fmla="*/ 1867305 h 1867305"/>
                  <a:gd name="connsiteX1" fmla="*/ 2320705 w 4641409"/>
                  <a:gd name="connsiteY1" fmla="*/ 0 h 1867305"/>
                  <a:gd name="connsiteX2" fmla="*/ 2594652 w 4641409"/>
                  <a:gd name="connsiteY2" fmla="*/ 508989 h 1867305"/>
                  <a:gd name="connsiteX3" fmla="*/ 4641409 w 4641409"/>
                  <a:gd name="connsiteY3" fmla="*/ 1867305 h 1867305"/>
                  <a:gd name="connsiteX4" fmla="*/ 0 w 4641409"/>
                  <a:gd name="connsiteY4" fmla="*/ 1867305 h 1867305"/>
                  <a:gd name="connsiteX0" fmla="*/ 0 w 4725949"/>
                  <a:gd name="connsiteY0" fmla="*/ 1867305 h 1867305"/>
                  <a:gd name="connsiteX1" fmla="*/ 2320705 w 4725949"/>
                  <a:gd name="connsiteY1" fmla="*/ 0 h 1867305"/>
                  <a:gd name="connsiteX2" fmla="*/ 2594652 w 4725949"/>
                  <a:gd name="connsiteY2" fmla="*/ 508989 h 1867305"/>
                  <a:gd name="connsiteX3" fmla="*/ 2969791 w 4725949"/>
                  <a:gd name="connsiteY3" fmla="*/ 743450 h 1867305"/>
                  <a:gd name="connsiteX4" fmla="*/ 4641409 w 4725949"/>
                  <a:gd name="connsiteY4" fmla="*/ 1867305 h 1867305"/>
                  <a:gd name="connsiteX5" fmla="*/ 0 w 4725949"/>
                  <a:gd name="connsiteY5" fmla="*/ 1867305 h 1867305"/>
                  <a:gd name="connsiteX0" fmla="*/ 0 w 4728269"/>
                  <a:gd name="connsiteY0" fmla="*/ 1867305 h 1867305"/>
                  <a:gd name="connsiteX1" fmla="*/ 2320705 w 4728269"/>
                  <a:gd name="connsiteY1" fmla="*/ 0 h 1867305"/>
                  <a:gd name="connsiteX2" fmla="*/ 2594652 w 4728269"/>
                  <a:gd name="connsiteY2" fmla="*/ 508989 h 1867305"/>
                  <a:gd name="connsiteX3" fmla="*/ 3028406 w 4728269"/>
                  <a:gd name="connsiteY3" fmla="*/ 673112 h 1867305"/>
                  <a:gd name="connsiteX4" fmla="*/ 4641409 w 4728269"/>
                  <a:gd name="connsiteY4" fmla="*/ 1867305 h 1867305"/>
                  <a:gd name="connsiteX5" fmla="*/ 0 w 4728269"/>
                  <a:gd name="connsiteY5" fmla="*/ 1867305 h 1867305"/>
                  <a:gd name="connsiteX0" fmla="*/ 0 w 4641409"/>
                  <a:gd name="connsiteY0" fmla="*/ 1867305 h 1867305"/>
                  <a:gd name="connsiteX1" fmla="*/ 2320705 w 4641409"/>
                  <a:gd name="connsiteY1" fmla="*/ 0 h 1867305"/>
                  <a:gd name="connsiteX2" fmla="*/ 2594652 w 4641409"/>
                  <a:gd name="connsiteY2" fmla="*/ 508989 h 1867305"/>
                  <a:gd name="connsiteX3" fmla="*/ 3028406 w 4641409"/>
                  <a:gd name="connsiteY3" fmla="*/ 673112 h 1867305"/>
                  <a:gd name="connsiteX4" fmla="*/ 4641409 w 4641409"/>
                  <a:gd name="connsiteY4" fmla="*/ 1867305 h 1867305"/>
                  <a:gd name="connsiteX5" fmla="*/ 0 w 4641409"/>
                  <a:gd name="connsiteY5" fmla="*/ 1867305 h 1867305"/>
                  <a:gd name="connsiteX0" fmla="*/ 0 w 4641409"/>
                  <a:gd name="connsiteY0" fmla="*/ 1714905 h 1714905"/>
                  <a:gd name="connsiteX1" fmla="*/ 2109689 w 4641409"/>
                  <a:gd name="connsiteY1" fmla="*/ 0 h 1714905"/>
                  <a:gd name="connsiteX2" fmla="*/ 2594652 w 4641409"/>
                  <a:gd name="connsiteY2" fmla="*/ 356589 h 1714905"/>
                  <a:gd name="connsiteX3" fmla="*/ 3028406 w 4641409"/>
                  <a:gd name="connsiteY3" fmla="*/ 520712 h 1714905"/>
                  <a:gd name="connsiteX4" fmla="*/ 4641409 w 4641409"/>
                  <a:gd name="connsiteY4" fmla="*/ 1714905 h 1714905"/>
                  <a:gd name="connsiteX5" fmla="*/ 0 w 4641409"/>
                  <a:gd name="connsiteY5" fmla="*/ 1714905 h 1714905"/>
                  <a:gd name="connsiteX0" fmla="*/ 99084 w 4740493"/>
                  <a:gd name="connsiteY0" fmla="*/ 1714905 h 1714905"/>
                  <a:gd name="connsiteX1" fmla="*/ 1615213 w 4740493"/>
                  <a:gd name="connsiteY1" fmla="*/ 555881 h 1714905"/>
                  <a:gd name="connsiteX2" fmla="*/ 2208773 w 4740493"/>
                  <a:gd name="connsiteY2" fmla="*/ 0 h 1714905"/>
                  <a:gd name="connsiteX3" fmla="*/ 2693736 w 4740493"/>
                  <a:gd name="connsiteY3" fmla="*/ 356589 h 1714905"/>
                  <a:gd name="connsiteX4" fmla="*/ 3127490 w 4740493"/>
                  <a:gd name="connsiteY4" fmla="*/ 520712 h 1714905"/>
                  <a:gd name="connsiteX5" fmla="*/ 4740493 w 4740493"/>
                  <a:gd name="connsiteY5" fmla="*/ 1714905 h 1714905"/>
                  <a:gd name="connsiteX6" fmla="*/ 99084 w 4740493"/>
                  <a:gd name="connsiteY6" fmla="*/ 1714905 h 1714905"/>
                  <a:gd name="connsiteX0" fmla="*/ 99646 w 4741055"/>
                  <a:gd name="connsiteY0" fmla="*/ 1714905 h 1714905"/>
                  <a:gd name="connsiteX1" fmla="*/ 1604052 w 4741055"/>
                  <a:gd name="connsiteY1" fmla="*/ 544158 h 1714905"/>
                  <a:gd name="connsiteX2" fmla="*/ 2209335 w 4741055"/>
                  <a:gd name="connsiteY2" fmla="*/ 0 h 1714905"/>
                  <a:gd name="connsiteX3" fmla="*/ 2694298 w 4741055"/>
                  <a:gd name="connsiteY3" fmla="*/ 356589 h 1714905"/>
                  <a:gd name="connsiteX4" fmla="*/ 3128052 w 4741055"/>
                  <a:gd name="connsiteY4" fmla="*/ 520712 h 1714905"/>
                  <a:gd name="connsiteX5" fmla="*/ 4741055 w 4741055"/>
                  <a:gd name="connsiteY5" fmla="*/ 1714905 h 1714905"/>
                  <a:gd name="connsiteX6" fmla="*/ 99646 w 4741055"/>
                  <a:gd name="connsiteY6" fmla="*/ 1714905 h 1714905"/>
                  <a:gd name="connsiteX0" fmla="*/ 99646 w 4741055"/>
                  <a:gd name="connsiteY0" fmla="*/ 1714905 h 1714905"/>
                  <a:gd name="connsiteX1" fmla="*/ 1604052 w 4741055"/>
                  <a:gd name="connsiteY1" fmla="*/ 544158 h 1714905"/>
                  <a:gd name="connsiteX2" fmla="*/ 2209335 w 4741055"/>
                  <a:gd name="connsiteY2" fmla="*/ 0 h 1714905"/>
                  <a:gd name="connsiteX3" fmla="*/ 2694298 w 4741055"/>
                  <a:gd name="connsiteY3" fmla="*/ 356589 h 1714905"/>
                  <a:gd name="connsiteX4" fmla="*/ 3128052 w 4741055"/>
                  <a:gd name="connsiteY4" fmla="*/ 520712 h 1714905"/>
                  <a:gd name="connsiteX5" fmla="*/ 4741055 w 4741055"/>
                  <a:gd name="connsiteY5" fmla="*/ 1714905 h 1714905"/>
                  <a:gd name="connsiteX6" fmla="*/ 99646 w 4741055"/>
                  <a:gd name="connsiteY6" fmla="*/ 1714905 h 1714905"/>
                  <a:gd name="connsiteX0" fmla="*/ 102405 w 4743814"/>
                  <a:gd name="connsiteY0" fmla="*/ 1714905 h 1714905"/>
                  <a:gd name="connsiteX1" fmla="*/ 1606811 w 4743814"/>
                  <a:gd name="connsiteY1" fmla="*/ 544158 h 1714905"/>
                  <a:gd name="connsiteX2" fmla="*/ 2212094 w 4743814"/>
                  <a:gd name="connsiteY2" fmla="*/ 0 h 1714905"/>
                  <a:gd name="connsiteX3" fmla="*/ 2697057 w 4743814"/>
                  <a:gd name="connsiteY3" fmla="*/ 356589 h 1714905"/>
                  <a:gd name="connsiteX4" fmla="*/ 3130811 w 4743814"/>
                  <a:gd name="connsiteY4" fmla="*/ 520712 h 1714905"/>
                  <a:gd name="connsiteX5" fmla="*/ 4743814 w 4743814"/>
                  <a:gd name="connsiteY5" fmla="*/ 1714905 h 1714905"/>
                  <a:gd name="connsiteX6" fmla="*/ 102405 w 4743814"/>
                  <a:gd name="connsiteY6" fmla="*/ 1714905 h 1714905"/>
                  <a:gd name="connsiteX0" fmla="*/ 0 w 4641409"/>
                  <a:gd name="connsiteY0" fmla="*/ 1714905 h 1714905"/>
                  <a:gd name="connsiteX1" fmla="*/ 1504406 w 4641409"/>
                  <a:gd name="connsiteY1" fmla="*/ 544158 h 1714905"/>
                  <a:gd name="connsiteX2" fmla="*/ 2109689 w 4641409"/>
                  <a:gd name="connsiteY2" fmla="*/ 0 h 1714905"/>
                  <a:gd name="connsiteX3" fmla="*/ 2594652 w 4641409"/>
                  <a:gd name="connsiteY3" fmla="*/ 356589 h 1714905"/>
                  <a:gd name="connsiteX4" fmla="*/ 3028406 w 4641409"/>
                  <a:gd name="connsiteY4" fmla="*/ 520712 h 1714905"/>
                  <a:gd name="connsiteX5" fmla="*/ 4641409 w 4641409"/>
                  <a:gd name="connsiteY5" fmla="*/ 1714905 h 1714905"/>
                  <a:gd name="connsiteX6" fmla="*/ 0 w 4641409"/>
                  <a:gd name="connsiteY6" fmla="*/ 1714905 h 1714905"/>
                  <a:gd name="connsiteX0" fmla="*/ 165371 w 4806780"/>
                  <a:gd name="connsiteY0" fmla="*/ 1714905 h 1714905"/>
                  <a:gd name="connsiteX1" fmla="*/ 1095346 w 4806780"/>
                  <a:gd name="connsiteY1" fmla="*/ 966189 h 1714905"/>
                  <a:gd name="connsiteX2" fmla="*/ 1669777 w 4806780"/>
                  <a:gd name="connsiteY2" fmla="*/ 544158 h 1714905"/>
                  <a:gd name="connsiteX3" fmla="*/ 2275060 w 4806780"/>
                  <a:gd name="connsiteY3" fmla="*/ 0 h 1714905"/>
                  <a:gd name="connsiteX4" fmla="*/ 2760023 w 4806780"/>
                  <a:gd name="connsiteY4" fmla="*/ 356589 h 1714905"/>
                  <a:gd name="connsiteX5" fmla="*/ 3193777 w 4806780"/>
                  <a:gd name="connsiteY5" fmla="*/ 520712 h 1714905"/>
                  <a:gd name="connsiteX6" fmla="*/ 4806780 w 4806780"/>
                  <a:gd name="connsiteY6" fmla="*/ 1714905 h 1714905"/>
                  <a:gd name="connsiteX7" fmla="*/ 165371 w 4806780"/>
                  <a:gd name="connsiteY7" fmla="*/ 1714905 h 1714905"/>
                  <a:gd name="connsiteX0" fmla="*/ 0 w 4641409"/>
                  <a:gd name="connsiteY0" fmla="*/ 1714905 h 1714905"/>
                  <a:gd name="connsiteX1" fmla="*/ 929975 w 4641409"/>
                  <a:gd name="connsiteY1" fmla="*/ 966189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594652 w 4641409"/>
                  <a:gd name="connsiteY4" fmla="*/ 356589 h 1714905"/>
                  <a:gd name="connsiteX5" fmla="*/ 3028406 w 4641409"/>
                  <a:gd name="connsiteY5" fmla="*/ 520712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  <a:gd name="connsiteX0" fmla="*/ 0 w 4641409"/>
                  <a:gd name="connsiteY0" fmla="*/ 1714905 h 1714905"/>
                  <a:gd name="connsiteX1" fmla="*/ 847914 w 4641409"/>
                  <a:gd name="connsiteY1" fmla="*/ 942742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594652 w 4641409"/>
                  <a:gd name="connsiteY4" fmla="*/ 356589 h 1714905"/>
                  <a:gd name="connsiteX5" fmla="*/ 3028406 w 4641409"/>
                  <a:gd name="connsiteY5" fmla="*/ 520712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  <a:gd name="connsiteX0" fmla="*/ 0 w 4641409"/>
                  <a:gd name="connsiteY0" fmla="*/ 1714905 h 1714905"/>
                  <a:gd name="connsiteX1" fmla="*/ 847914 w 4641409"/>
                  <a:gd name="connsiteY1" fmla="*/ 942742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360743 w 4641409"/>
                  <a:gd name="connsiteY4" fmla="*/ 374243 h 1714905"/>
                  <a:gd name="connsiteX5" fmla="*/ 3028406 w 4641409"/>
                  <a:gd name="connsiteY5" fmla="*/ 520712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  <a:gd name="connsiteX0" fmla="*/ 0 w 4641409"/>
                  <a:gd name="connsiteY0" fmla="*/ 1714905 h 1714905"/>
                  <a:gd name="connsiteX1" fmla="*/ 847914 w 4641409"/>
                  <a:gd name="connsiteY1" fmla="*/ 942742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360743 w 4641409"/>
                  <a:gd name="connsiteY4" fmla="*/ 374243 h 1714905"/>
                  <a:gd name="connsiteX5" fmla="*/ 3028406 w 4641409"/>
                  <a:gd name="connsiteY5" fmla="*/ 520712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  <a:gd name="connsiteX0" fmla="*/ 0 w 4641409"/>
                  <a:gd name="connsiteY0" fmla="*/ 1714905 h 1714905"/>
                  <a:gd name="connsiteX1" fmla="*/ 847914 w 4641409"/>
                  <a:gd name="connsiteY1" fmla="*/ 942742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360743 w 4641409"/>
                  <a:gd name="connsiteY4" fmla="*/ 374243 h 1714905"/>
                  <a:gd name="connsiteX5" fmla="*/ 3028406 w 4641409"/>
                  <a:gd name="connsiteY5" fmla="*/ 520712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  <a:gd name="connsiteX0" fmla="*/ 0 w 4641409"/>
                  <a:gd name="connsiteY0" fmla="*/ 1714905 h 1714905"/>
                  <a:gd name="connsiteX1" fmla="*/ 847914 w 4641409"/>
                  <a:gd name="connsiteY1" fmla="*/ 942742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360743 w 4641409"/>
                  <a:gd name="connsiteY4" fmla="*/ 374243 h 1714905"/>
                  <a:gd name="connsiteX5" fmla="*/ 2950437 w 4641409"/>
                  <a:gd name="connsiteY5" fmla="*/ 414791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  <a:gd name="connsiteX0" fmla="*/ 0 w 4641409"/>
                  <a:gd name="connsiteY0" fmla="*/ 1714905 h 1714905"/>
                  <a:gd name="connsiteX1" fmla="*/ 847914 w 4641409"/>
                  <a:gd name="connsiteY1" fmla="*/ 942742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360743 w 4641409"/>
                  <a:gd name="connsiteY4" fmla="*/ 374243 h 1714905"/>
                  <a:gd name="connsiteX5" fmla="*/ 2950437 w 4641409"/>
                  <a:gd name="connsiteY5" fmla="*/ 414791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41409" h="1714905">
                    <a:moveTo>
                      <a:pt x="0" y="1714905"/>
                    </a:moveTo>
                    <a:cubicBezTo>
                      <a:pt x="389613" y="1425996"/>
                      <a:pt x="597180" y="1137867"/>
                      <a:pt x="847914" y="942742"/>
                    </a:cubicBezTo>
                    <a:cubicBezTo>
                      <a:pt x="1098648" y="747618"/>
                      <a:pt x="1307787" y="705189"/>
                      <a:pt x="1504406" y="544158"/>
                    </a:cubicBezTo>
                    <a:cubicBezTo>
                      <a:pt x="1844297" y="188003"/>
                      <a:pt x="1929935" y="33215"/>
                      <a:pt x="2109689" y="0"/>
                    </a:cubicBezTo>
                    <a:lnTo>
                      <a:pt x="2360743" y="374243"/>
                    </a:lnTo>
                    <a:cubicBezTo>
                      <a:pt x="2468924" y="498151"/>
                      <a:pt x="2640498" y="488513"/>
                      <a:pt x="2950437" y="414791"/>
                    </a:cubicBezTo>
                    <a:cubicBezTo>
                      <a:pt x="3291563" y="641177"/>
                      <a:pt x="3987512" y="1281412"/>
                      <a:pt x="4641409" y="1714905"/>
                    </a:cubicBezTo>
                    <a:lnTo>
                      <a:pt x="0" y="1714905"/>
                    </a:lnTo>
                    <a:close/>
                  </a:path>
                </a:pathLst>
              </a:cu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สี่เหลี่ยมผืนผ้า 13"/>
              <p:cNvSpPr/>
              <p:nvPr/>
            </p:nvSpPr>
            <p:spPr>
              <a:xfrm rot="291635" flipH="1">
                <a:off x="2367613" y="1120569"/>
                <a:ext cx="388235" cy="214104"/>
              </a:xfrm>
              <a:custGeom>
                <a:avLst/>
                <a:gdLst>
                  <a:gd name="connsiteX0" fmla="*/ 0 w 1595586"/>
                  <a:gd name="connsiteY0" fmla="*/ 0 h 936104"/>
                  <a:gd name="connsiteX1" fmla="*/ 1595586 w 1595586"/>
                  <a:gd name="connsiteY1" fmla="*/ 0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364663 w 1595586"/>
                  <a:gd name="connsiteY1" fmla="*/ 257907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5586" h="936104">
                    <a:moveTo>
                      <a:pt x="0" y="0"/>
                    </a:moveTo>
                    <a:cubicBezTo>
                      <a:pt x="203616" y="93784"/>
                      <a:pt x="-26521" y="304800"/>
                      <a:pt x="610848" y="281353"/>
                    </a:cubicBezTo>
                    <a:lnTo>
                      <a:pt x="1595586" y="936104"/>
                    </a:lnTo>
                    <a:lnTo>
                      <a:pt x="597877" y="385119"/>
                    </a:lnTo>
                    <a:cubicBezTo>
                      <a:pt x="93785" y="330993"/>
                      <a:pt x="93784" y="159634"/>
                      <a:pt x="0" y="0"/>
                    </a:cubicBezTo>
                    <a:close/>
                  </a:path>
                </a:pathLst>
              </a:custGeom>
              <a:solidFill>
                <a:srgbClr val="99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สี่เหลี่ยมผืนผ้า 13"/>
              <p:cNvSpPr/>
              <p:nvPr/>
            </p:nvSpPr>
            <p:spPr>
              <a:xfrm rot="15703542" flipH="1">
                <a:off x="3134866" y="992826"/>
                <a:ext cx="400048" cy="623991"/>
              </a:xfrm>
              <a:custGeom>
                <a:avLst/>
                <a:gdLst>
                  <a:gd name="connsiteX0" fmla="*/ 0 w 1595586"/>
                  <a:gd name="connsiteY0" fmla="*/ 0 h 936104"/>
                  <a:gd name="connsiteX1" fmla="*/ 1595586 w 1595586"/>
                  <a:gd name="connsiteY1" fmla="*/ 0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364663 w 1595586"/>
                  <a:gd name="connsiteY1" fmla="*/ 257907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5586" h="936104">
                    <a:moveTo>
                      <a:pt x="0" y="0"/>
                    </a:moveTo>
                    <a:cubicBezTo>
                      <a:pt x="203616" y="93784"/>
                      <a:pt x="-26521" y="304800"/>
                      <a:pt x="610848" y="281353"/>
                    </a:cubicBezTo>
                    <a:lnTo>
                      <a:pt x="1595586" y="936104"/>
                    </a:lnTo>
                    <a:lnTo>
                      <a:pt x="597877" y="385119"/>
                    </a:lnTo>
                    <a:cubicBezTo>
                      <a:pt x="93785" y="330993"/>
                      <a:pt x="93784" y="159634"/>
                      <a:pt x="0" y="0"/>
                    </a:cubicBezTo>
                    <a:close/>
                  </a:path>
                </a:pathLst>
              </a:custGeom>
              <a:solidFill>
                <a:srgbClr val="99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สี่เหลี่ยมผืนผ้า 13"/>
              <p:cNvSpPr/>
              <p:nvPr/>
            </p:nvSpPr>
            <p:spPr>
              <a:xfrm rot="1157167" flipH="1">
                <a:off x="2478470" y="1201040"/>
                <a:ext cx="710716" cy="235875"/>
              </a:xfrm>
              <a:custGeom>
                <a:avLst/>
                <a:gdLst>
                  <a:gd name="connsiteX0" fmla="*/ 0 w 1595586"/>
                  <a:gd name="connsiteY0" fmla="*/ 0 h 936104"/>
                  <a:gd name="connsiteX1" fmla="*/ 1595586 w 1595586"/>
                  <a:gd name="connsiteY1" fmla="*/ 0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364663 w 1595586"/>
                  <a:gd name="connsiteY1" fmla="*/ 257907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  <a:gd name="connsiteX0" fmla="*/ 0 w 1813643"/>
                  <a:gd name="connsiteY0" fmla="*/ -1 h 747657"/>
                  <a:gd name="connsiteX1" fmla="*/ 828905 w 1813643"/>
                  <a:gd name="connsiteY1" fmla="*/ 92906 h 747657"/>
                  <a:gd name="connsiteX2" fmla="*/ 1813643 w 1813643"/>
                  <a:gd name="connsiteY2" fmla="*/ 747657 h 747657"/>
                  <a:gd name="connsiteX3" fmla="*/ 815934 w 1813643"/>
                  <a:gd name="connsiteY3" fmla="*/ 196672 h 747657"/>
                  <a:gd name="connsiteX4" fmla="*/ 0 w 1813643"/>
                  <a:gd name="connsiteY4" fmla="*/ -1 h 74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3643" h="747657">
                    <a:moveTo>
                      <a:pt x="0" y="-1"/>
                    </a:moveTo>
                    <a:cubicBezTo>
                      <a:pt x="203616" y="93783"/>
                      <a:pt x="191536" y="116353"/>
                      <a:pt x="828905" y="92906"/>
                    </a:cubicBezTo>
                    <a:lnTo>
                      <a:pt x="1813643" y="747657"/>
                    </a:lnTo>
                    <a:lnTo>
                      <a:pt x="815934" y="196672"/>
                    </a:lnTo>
                    <a:cubicBezTo>
                      <a:pt x="311842" y="142546"/>
                      <a:pt x="93784" y="159633"/>
                      <a:pt x="0" y="-1"/>
                    </a:cubicBezTo>
                    <a:close/>
                  </a:path>
                </a:pathLst>
              </a:custGeom>
              <a:solidFill>
                <a:srgbClr val="99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8" name="กลุ่ม 97"/>
            <p:cNvGrpSpPr/>
            <p:nvPr/>
          </p:nvGrpSpPr>
          <p:grpSpPr>
            <a:xfrm>
              <a:off x="1340486" y="8721557"/>
              <a:ext cx="307677" cy="423366"/>
              <a:chOff x="1059607" y="1843698"/>
              <a:chExt cx="1077813" cy="1483079"/>
            </a:xfrm>
          </p:grpSpPr>
          <p:sp>
            <p:nvSpPr>
              <p:cNvPr id="99" name="วงรี 98"/>
              <p:cNvSpPr/>
              <p:nvPr/>
            </p:nvSpPr>
            <p:spPr>
              <a:xfrm>
                <a:off x="1059607" y="1843698"/>
                <a:ext cx="1077813" cy="1224136"/>
              </a:xfrm>
              <a:prstGeom prst="ellipse">
                <a:avLst/>
              </a:prstGeom>
              <a:solidFill>
                <a:srgbClr val="92D050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สี่เหลี่ยมผืนผ้า 7"/>
              <p:cNvSpPr/>
              <p:nvPr/>
            </p:nvSpPr>
            <p:spPr>
              <a:xfrm flipH="1">
                <a:off x="1404422" y="2195736"/>
                <a:ext cx="371328" cy="1131041"/>
              </a:xfrm>
              <a:custGeom>
                <a:avLst/>
                <a:gdLst>
                  <a:gd name="connsiteX0" fmla="*/ 0 w 576064"/>
                  <a:gd name="connsiteY0" fmla="*/ 0 h 3456384"/>
                  <a:gd name="connsiteX1" fmla="*/ 576064 w 576064"/>
                  <a:gd name="connsiteY1" fmla="*/ 0 h 3456384"/>
                  <a:gd name="connsiteX2" fmla="*/ 576064 w 576064"/>
                  <a:gd name="connsiteY2" fmla="*/ 3456384 h 3456384"/>
                  <a:gd name="connsiteX3" fmla="*/ 0 w 576064"/>
                  <a:gd name="connsiteY3" fmla="*/ 3456384 h 3456384"/>
                  <a:gd name="connsiteX4" fmla="*/ 0 w 576064"/>
                  <a:gd name="connsiteY4" fmla="*/ 0 h 3456384"/>
                  <a:gd name="connsiteX0" fmla="*/ 0 w 916033"/>
                  <a:gd name="connsiteY0" fmla="*/ 386862 h 3456384"/>
                  <a:gd name="connsiteX1" fmla="*/ 916033 w 916033"/>
                  <a:gd name="connsiteY1" fmla="*/ 0 h 3456384"/>
                  <a:gd name="connsiteX2" fmla="*/ 916033 w 916033"/>
                  <a:gd name="connsiteY2" fmla="*/ 3456384 h 3456384"/>
                  <a:gd name="connsiteX3" fmla="*/ 339969 w 916033"/>
                  <a:gd name="connsiteY3" fmla="*/ 3456384 h 3456384"/>
                  <a:gd name="connsiteX4" fmla="*/ 0 w 916033"/>
                  <a:gd name="connsiteY4" fmla="*/ 386862 h 3456384"/>
                  <a:gd name="connsiteX0" fmla="*/ 0 w 916033"/>
                  <a:gd name="connsiteY0" fmla="*/ 386862 h 3456384"/>
                  <a:gd name="connsiteX1" fmla="*/ 916033 w 916033"/>
                  <a:gd name="connsiteY1" fmla="*/ 0 h 3456384"/>
                  <a:gd name="connsiteX2" fmla="*/ 916033 w 916033"/>
                  <a:gd name="connsiteY2" fmla="*/ 3456384 h 3456384"/>
                  <a:gd name="connsiteX3" fmla="*/ 339969 w 916033"/>
                  <a:gd name="connsiteY3" fmla="*/ 3456384 h 3456384"/>
                  <a:gd name="connsiteX4" fmla="*/ 0 w 916033"/>
                  <a:gd name="connsiteY4" fmla="*/ 386862 h 3456384"/>
                  <a:gd name="connsiteX0" fmla="*/ 0 w 916033"/>
                  <a:gd name="connsiteY0" fmla="*/ 386862 h 3456384"/>
                  <a:gd name="connsiteX1" fmla="*/ 916033 w 916033"/>
                  <a:gd name="connsiteY1" fmla="*/ 0 h 3456384"/>
                  <a:gd name="connsiteX2" fmla="*/ 916033 w 916033"/>
                  <a:gd name="connsiteY2" fmla="*/ 3456384 h 3456384"/>
                  <a:gd name="connsiteX3" fmla="*/ 339969 w 916033"/>
                  <a:gd name="connsiteY3" fmla="*/ 3456384 h 3456384"/>
                  <a:gd name="connsiteX4" fmla="*/ 0 w 916033"/>
                  <a:gd name="connsiteY4" fmla="*/ 386862 h 3456384"/>
                  <a:gd name="connsiteX0" fmla="*/ 0 w 916033"/>
                  <a:gd name="connsiteY0" fmla="*/ 509525 h 3579047"/>
                  <a:gd name="connsiteX1" fmla="*/ 726278 w 916033"/>
                  <a:gd name="connsiteY1" fmla="*/ 750555 h 3579047"/>
                  <a:gd name="connsiteX2" fmla="*/ 916033 w 916033"/>
                  <a:gd name="connsiteY2" fmla="*/ 122663 h 3579047"/>
                  <a:gd name="connsiteX3" fmla="*/ 916033 w 916033"/>
                  <a:gd name="connsiteY3" fmla="*/ 3579047 h 3579047"/>
                  <a:gd name="connsiteX4" fmla="*/ 339969 w 916033"/>
                  <a:gd name="connsiteY4" fmla="*/ 3579047 h 3579047"/>
                  <a:gd name="connsiteX5" fmla="*/ 0 w 916033"/>
                  <a:gd name="connsiteY5" fmla="*/ 509525 h 3579047"/>
                  <a:gd name="connsiteX0" fmla="*/ 0 w 916033"/>
                  <a:gd name="connsiteY0" fmla="*/ 509525 h 3579047"/>
                  <a:gd name="connsiteX1" fmla="*/ 726278 w 916033"/>
                  <a:gd name="connsiteY1" fmla="*/ 750555 h 3579047"/>
                  <a:gd name="connsiteX2" fmla="*/ 916033 w 916033"/>
                  <a:gd name="connsiteY2" fmla="*/ 122663 h 3579047"/>
                  <a:gd name="connsiteX3" fmla="*/ 916033 w 916033"/>
                  <a:gd name="connsiteY3" fmla="*/ 3579047 h 3579047"/>
                  <a:gd name="connsiteX4" fmla="*/ 339969 w 916033"/>
                  <a:gd name="connsiteY4" fmla="*/ 3579047 h 3579047"/>
                  <a:gd name="connsiteX5" fmla="*/ 0 w 916033"/>
                  <a:gd name="connsiteY5" fmla="*/ 509525 h 3579047"/>
                  <a:gd name="connsiteX0" fmla="*/ 0 w 916033"/>
                  <a:gd name="connsiteY0" fmla="*/ 513468 h 3582990"/>
                  <a:gd name="connsiteX1" fmla="*/ 456647 w 916033"/>
                  <a:gd name="connsiteY1" fmla="*/ 62838 h 3582990"/>
                  <a:gd name="connsiteX2" fmla="*/ 726278 w 916033"/>
                  <a:gd name="connsiteY2" fmla="*/ 754498 h 3582990"/>
                  <a:gd name="connsiteX3" fmla="*/ 916033 w 916033"/>
                  <a:gd name="connsiteY3" fmla="*/ 126606 h 3582990"/>
                  <a:gd name="connsiteX4" fmla="*/ 916033 w 916033"/>
                  <a:gd name="connsiteY4" fmla="*/ 3582990 h 3582990"/>
                  <a:gd name="connsiteX5" fmla="*/ 339969 w 916033"/>
                  <a:gd name="connsiteY5" fmla="*/ 3582990 h 3582990"/>
                  <a:gd name="connsiteX6" fmla="*/ 0 w 916033"/>
                  <a:gd name="connsiteY6" fmla="*/ 513468 h 3582990"/>
                  <a:gd name="connsiteX0" fmla="*/ 0 w 916033"/>
                  <a:gd name="connsiteY0" fmla="*/ 513468 h 3582990"/>
                  <a:gd name="connsiteX1" fmla="*/ 456647 w 916033"/>
                  <a:gd name="connsiteY1" fmla="*/ 62838 h 3582990"/>
                  <a:gd name="connsiteX2" fmla="*/ 726278 w 916033"/>
                  <a:gd name="connsiteY2" fmla="*/ 754498 h 3582990"/>
                  <a:gd name="connsiteX3" fmla="*/ 916033 w 916033"/>
                  <a:gd name="connsiteY3" fmla="*/ 126606 h 3582990"/>
                  <a:gd name="connsiteX4" fmla="*/ 916033 w 916033"/>
                  <a:gd name="connsiteY4" fmla="*/ 3582990 h 3582990"/>
                  <a:gd name="connsiteX5" fmla="*/ 339969 w 916033"/>
                  <a:gd name="connsiteY5" fmla="*/ 3582990 h 3582990"/>
                  <a:gd name="connsiteX6" fmla="*/ 0 w 916033"/>
                  <a:gd name="connsiteY6" fmla="*/ 513468 h 3582990"/>
                  <a:gd name="connsiteX0" fmla="*/ 0 w 916033"/>
                  <a:gd name="connsiteY0" fmla="*/ 522478 h 3592000"/>
                  <a:gd name="connsiteX1" fmla="*/ 456647 w 916033"/>
                  <a:gd name="connsiteY1" fmla="*/ 71848 h 3592000"/>
                  <a:gd name="connsiteX2" fmla="*/ 726278 w 916033"/>
                  <a:gd name="connsiteY2" fmla="*/ 763508 h 3592000"/>
                  <a:gd name="connsiteX3" fmla="*/ 784893 w 916033"/>
                  <a:gd name="connsiteY3" fmla="*/ 704894 h 3592000"/>
                  <a:gd name="connsiteX4" fmla="*/ 916033 w 916033"/>
                  <a:gd name="connsiteY4" fmla="*/ 135616 h 3592000"/>
                  <a:gd name="connsiteX5" fmla="*/ 916033 w 916033"/>
                  <a:gd name="connsiteY5" fmla="*/ 3592000 h 3592000"/>
                  <a:gd name="connsiteX6" fmla="*/ 339969 w 916033"/>
                  <a:gd name="connsiteY6" fmla="*/ 3592000 h 3592000"/>
                  <a:gd name="connsiteX7" fmla="*/ 0 w 916033"/>
                  <a:gd name="connsiteY7" fmla="*/ 522478 h 3592000"/>
                  <a:gd name="connsiteX0" fmla="*/ 0 w 916033"/>
                  <a:gd name="connsiteY0" fmla="*/ 522478 h 3592000"/>
                  <a:gd name="connsiteX1" fmla="*/ 456647 w 916033"/>
                  <a:gd name="connsiteY1" fmla="*/ 71848 h 3592000"/>
                  <a:gd name="connsiteX2" fmla="*/ 726278 w 916033"/>
                  <a:gd name="connsiteY2" fmla="*/ 763508 h 3592000"/>
                  <a:gd name="connsiteX3" fmla="*/ 784893 w 916033"/>
                  <a:gd name="connsiteY3" fmla="*/ 704894 h 3592000"/>
                  <a:gd name="connsiteX4" fmla="*/ 916033 w 916033"/>
                  <a:gd name="connsiteY4" fmla="*/ 135616 h 3592000"/>
                  <a:gd name="connsiteX5" fmla="*/ 916033 w 916033"/>
                  <a:gd name="connsiteY5" fmla="*/ 3592000 h 3592000"/>
                  <a:gd name="connsiteX6" fmla="*/ 339969 w 916033"/>
                  <a:gd name="connsiteY6" fmla="*/ 3592000 h 3592000"/>
                  <a:gd name="connsiteX7" fmla="*/ 0 w 916033"/>
                  <a:gd name="connsiteY7" fmla="*/ 522478 h 3592000"/>
                  <a:gd name="connsiteX0" fmla="*/ 0 w 916033"/>
                  <a:gd name="connsiteY0" fmla="*/ 522478 h 3592000"/>
                  <a:gd name="connsiteX1" fmla="*/ 456647 w 916033"/>
                  <a:gd name="connsiteY1" fmla="*/ 71848 h 3592000"/>
                  <a:gd name="connsiteX2" fmla="*/ 726278 w 916033"/>
                  <a:gd name="connsiteY2" fmla="*/ 763508 h 3592000"/>
                  <a:gd name="connsiteX3" fmla="*/ 784893 w 916033"/>
                  <a:gd name="connsiteY3" fmla="*/ 704894 h 3592000"/>
                  <a:gd name="connsiteX4" fmla="*/ 916033 w 916033"/>
                  <a:gd name="connsiteY4" fmla="*/ 135616 h 3592000"/>
                  <a:gd name="connsiteX5" fmla="*/ 916033 w 916033"/>
                  <a:gd name="connsiteY5" fmla="*/ 3592000 h 3592000"/>
                  <a:gd name="connsiteX6" fmla="*/ 339969 w 916033"/>
                  <a:gd name="connsiteY6" fmla="*/ 3592000 h 3592000"/>
                  <a:gd name="connsiteX7" fmla="*/ 0 w 916033"/>
                  <a:gd name="connsiteY7" fmla="*/ 522478 h 3592000"/>
                  <a:gd name="connsiteX0" fmla="*/ 0 w 916033"/>
                  <a:gd name="connsiteY0" fmla="*/ 522478 h 3592000"/>
                  <a:gd name="connsiteX1" fmla="*/ 456647 w 916033"/>
                  <a:gd name="connsiteY1" fmla="*/ 71848 h 3592000"/>
                  <a:gd name="connsiteX2" fmla="*/ 726278 w 916033"/>
                  <a:gd name="connsiteY2" fmla="*/ 763508 h 3592000"/>
                  <a:gd name="connsiteX3" fmla="*/ 784893 w 916033"/>
                  <a:gd name="connsiteY3" fmla="*/ 704894 h 3592000"/>
                  <a:gd name="connsiteX4" fmla="*/ 916033 w 916033"/>
                  <a:gd name="connsiteY4" fmla="*/ 135616 h 3592000"/>
                  <a:gd name="connsiteX5" fmla="*/ 916033 w 916033"/>
                  <a:gd name="connsiteY5" fmla="*/ 3592000 h 3592000"/>
                  <a:gd name="connsiteX6" fmla="*/ 339969 w 916033"/>
                  <a:gd name="connsiteY6" fmla="*/ 3592000 h 3592000"/>
                  <a:gd name="connsiteX7" fmla="*/ 0 w 916033"/>
                  <a:gd name="connsiteY7" fmla="*/ 522478 h 3592000"/>
                  <a:gd name="connsiteX0" fmla="*/ 0 w 916033"/>
                  <a:gd name="connsiteY0" fmla="*/ 522478 h 3592000"/>
                  <a:gd name="connsiteX1" fmla="*/ 456647 w 916033"/>
                  <a:gd name="connsiteY1" fmla="*/ 71848 h 3592000"/>
                  <a:gd name="connsiteX2" fmla="*/ 726278 w 916033"/>
                  <a:gd name="connsiteY2" fmla="*/ 763508 h 3592000"/>
                  <a:gd name="connsiteX3" fmla="*/ 784893 w 916033"/>
                  <a:gd name="connsiteY3" fmla="*/ 704894 h 3592000"/>
                  <a:gd name="connsiteX4" fmla="*/ 916033 w 916033"/>
                  <a:gd name="connsiteY4" fmla="*/ 135616 h 3592000"/>
                  <a:gd name="connsiteX5" fmla="*/ 916033 w 916033"/>
                  <a:gd name="connsiteY5" fmla="*/ 3592000 h 3592000"/>
                  <a:gd name="connsiteX6" fmla="*/ 339969 w 916033"/>
                  <a:gd name="connsiteY6" fmla="*/ 3592000 h 3592000"/>
                  <a:gd name="connsiteX7" fmla="*/ 0 w 916033"/>
                  <a:gd name="connsiteY7" fmla="*/ 522478 h 359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16033" h="3592000">
                    <a:moveTo>
                      <a:pt x="0" y="522478"/>
                    </a:moveTo>
                    <a:cubicBezTo>
                      <a:pt x="62431" y="56925"/>
                      <a:pt x="816247" y="3208630"/>
                      <a:pt x="456647" y="71848"/>
                    </a:cubicBezTo>
                    <a:cubicBezTo>
                      <a:pt x="577693" y="112020"/>
                      <a:pt x="692698" y="874019"/>
                      <a:pt x="726278" y="763508"/>
                    </a:cubicBezTo>
                    <a:cubicBezTo>
                      <a:pt x="769263" y="869016"/>
                      <a:pt x="753267" y="809542"/>
                      <a:pt x="784893" y="704894"/>
                    </a:cubicBezTo>
                    <a:cubicBezTo>
                      <a:pt x="816519" y="600246"/>
                      <a:pt x="882453" y="-345568"/>
                      <a:pt x="916033" y="135616"/>
                    </a:cubicBezTo>
                    <a:cubicBezTo>
                      <a:pt x="916033" y="1287744"/>
                      <a:pt x="282987" y="728303"/>
                      <a:pt x="916033" y="3592000"/>
                    </a:cubicBezTo>
                    <a:lnTo>
                      <a:pt x="339969" y="3592000"/>
                    </a:lnTo>
                    <a:cubicBezTo>
                      <a:pt x="578338" y="3178426"/>
                      <a:pt x="406400" y="1018114"/>
                      <a:pt x="0" y="522478"/>
                    </a:cubicBezTo>
                    <a:close/>
                  </a:path>
                </a:pathLst>
              </a:custGeom>
              <a:solidFill>
                <a:srgbClr val="333300"/>
              </a:solidFill>
              <a:ln w="9525">
                <a:solidFill>
                  <a:srgbClr val="33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1" name="กลุ่ม 100"/>
            <p:cNvGrpSpPr/>
            <p:nvPr/>
          </p:nvGrpSpPr>
          <p:grpSpPr>
            <a:xfrm>
              <a:off x="2310143" y="8575883"/>
              <a:ext cx="371244" cy="504302"/>
              <a:chOff x="2447817" y="1822067"/>
              <a:chExt cx="1077813" cy="1504710"/>
            </a:xfrm>
          </p:grpSpPr>
          <p:sp>
            <p:nvSpPr>
              <p:cNvPr id="102" name="วงรี 101"/>
              <p:cNvSpPr/>
              <p:nvPr/>
            </p:nvSpPr>
            <p:spPr>
              <a:xfrm>
                <a:off x="2447817" y="1822067"/>
                <a:ext cx="1077813" cy="1224136"/>
              </a:xfrm>
              <a:prstGeom prst="ellipse">
                <a:avLst/>
              </a:prstGeom>
              <a:solidFill>
                <a:srgbClr val="00B050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สี่เหลี่ยมผืนผ้า 7"/>
              <p:cNvSpPr/>
              <p:nvPr/>
            </p:nvSpPr>
            <p:spPr>
              <a:xfrm flipH="1">
                <a:off x="2801060" y="2195736"/>
                <a:ext cx="371328" cy="1131041"/>
              </a:xfrm>
              <a:custGeom>
                <a:avLst/>
                <a:gdLst>
                  <a:gd name="connsiteX0" fmla="*/ 0 w 576064"/>
                  <a:gd name="connsiteY0" fmla="*/ 0 h 3456384"/>
                  <a:gd name="connsiteX1" fmla="*/ 576064 w 576064"/>
                  <a:gd name="connsiteY1" fmla="*/ 0 h 3456384"/>
                  <a:gd name="connsiteX2" fmla="*/ 576064 w 576064"/>
                  <a:gd name="connsiteY2" fmla="*/ 3456384 h 3456384"/>
                  <a:gd name="connsiteX3" fmla="*/ 0 w 576064"/>
                  <a:gd name="connsiteY3" fmla="*/ 3456384 h 3456384"/>
                  <a:gd name="connsiteX4" fmla="*/ 0 w 576064"/>
                  <a:gd name="connsiteY4" fmla="*/ 0 h 3456384"/>
                  <a:gd name="connsiteX0" fmla="*/ 0 w 916033"/>
                  <a:gd name="connsiteY0" fmla="*/ 386862 h 3456384"/>
                  <a:gd name="connsiteX1" fmla="*/ 916033 w 916033"/>
                  <a:gd name="connsiteY1" fmla="*/ 0 h 3456384"/>
                  <a:gd name="connsiteX2" fmla="*/ 916033 w 916033"/>
                  <a:gd name="connsiteY2" fmla="*/ 3456384 h 3456384"/>
                  <a:gd name="connsiteX3" fmla="*/ 339969 w 916033"/>
                  <a:gd name="connsiteY3" fmla="*/ 3456384 h 3456384"/>
                  <a:gd name="connsiteX4" fmla="*/ 0 w 916033"/>
                  <a:gd name="connsiteY4" fmla="*/ 386862 h 3456384"/>
                  <a:gd name="connsiteX0" fmla="*/ 0 w 916033"/>
                  <a:gd name="connsiteY0" fmla="*/ 386862 h 3456384"/>
                  <a:gd name="connsiteX1" fmla="*/ 916033 w 916033"/>
                  <a:gd name="connsiteY1" fmla="*/ 0 h 3456384"/>
                  <a:gd name="connsiteX2" fmla="*/ 916033 w 916033"/>
                  <a:gd name="connsiteY2" fmla="*/ 3456384 h 3456384"/>
                  <a:gd name="connsiteX3" fmla="*/ 339969 w 916033"/>
                  <a:gd name="connsiteY3" fmla="*/ 3456384 h 3456384"/>
                  <a:gd name="connsiteX4" fmla="*/ 0 w 916033"/>
                  <a:gd name="connsiteY4" fmla="*/ 386862 h 3456384"/>
                  <a:gd name="connsiteX0" fmla="*/ 0 w 916033"/>
                  <a:gd name="connsiteY0" fmla="*/ 386862 h 3456384"/>
                  <a:gd name="connsiteX1" fmla="*/ 916033 w 916033"/>
                  <a:gd name="connsiteY1" fmla="*/ 0 h 3456384"/>
                  <a:gd name="connsiteX2" fmla="*/ 916033 w 916033"/>
                  <a:gd name="connsiteY2" fmla="*/ 3456384 h 3456384"/>
                  <a:gd name="connsiteX3" fmla="*/ 339969 w 916033"/>
                  <a:gd name="connsiteY3" fmla="*/ 3456384 h 3456384"/>
                  <a:gd name="connsiteX4" fmla="*/ 0 w 916033"/>
                  <a:gd name="connsiteY4" fmla="*/ 386862 h 3456384"/>
                  <a:gd name="connsiteX0" fmla="*/ 0 w 916033"/>
                  <a:gd name="connsiteY0" fmla="*/ 509525 h 3579047"/>
                  <a:gd name="connsiteX1" fmla="*/ 726278 w 916033"/>
                  <a:gd name="connsiteY1" fmla="*/ 750555 h 3579047"/>
                  <a:gd name="connsiteX2" fmla="*/ 916033 w 916033"/>
                  <a:gd name="connsiteY2" fmla="*/ 122663 h 3579047"/>
                  <a:gd name="connsiteX3" fmla="*/ 916033 w 916033"/>
                  <a:gd name="connsiteY3" fmla="*/ 3579047 h 3579047"/>
                  <a:gd name="connsiteX4" fmla="*/ 339969 w 916033"/>
                  <a:gd name="connsiteY4" fmla="*/ 3579047 h 3579047"/>
                  <a:gd name="connsiteX5" fmla="*/ 0 w 916033"/>
                  <a:gd name="connsiteY5" fmla="*/ 509525 h 3579047"/>
                  <a:gd name="connsiteX0" fmla="*/ 0 w 916033"/>
                  <a:gd name="connsiteY0" fmla="*/ 509525 h 3579047"/>
                  <a:gd name="connsiteX1" fmla="*/ 726278 w 916033"/>
                  <a:gd name="connsiteY1" fmla="*/ 750555 h 3579047"/>
                  <a:gd name="connsiteX2" fmla="*/ 916033 w 916033"/>
                  <a:gd name="connsiteY2" fmla="*/ 122663 h 3579047"/>
                  <a:gd name="connsiteX3" fmla="*/ 916033 w 916033"/>
                  <a:gd name="connsiteY3" fmla="*/ 3579047 h 3579047"/>
                  <a:gd name="connsiteX4" fmla="*/ 339969 w 916033"/>
                  <a:gd name="connsiteY4" fmla="*/ 3579047 h 3579047"/>
                  <a:gd name="connsiteX5" fmla="*/ 0 w 916033"/>
                  <a:gd name="connsiteY5" fmla="*/ 509525 h 3579047"/>
                  <a:gd name="connsiteX0" fmla="*/ 0 w 916033"/>
                  <a:gd name="connsiteY0" fmla="*/ 513468 h 3582990"/>
                  <a:gd name="connsiteX1" fmla="*/ 456647 w 916033"/>
                  <a:gd name="connsiteY1" fmla="*/ 62838 h 3582990"/>
                  <a:gd name="connsiteX2" fmla="*/ 726278 w 916033"/>
                  <a:gd name="connsiteY2" fmla="*/ 754498 h 3582990"/>
                  <a:gd name="connsiteX3" fmla="*/ 916033 w 916033"/>
                  <a:gd name="connsiteY3" fmla="*/ 126606 h 3582990"/>
                  <a:gd name="connsiteX4" fmla="*/ 916033 w 916033"/>
                  <a:gd name="connsiteY4" fmla="*/ 3582990 h 3582990"/>
                  <a:gd name="connsiteX5" fmla="*/ 339969 w 916033"/>
                  <a:gd name="connsiteY5" fmla="*/ 3582990 h 3582990"/>
                  <a:gd name="connsiteX6" fmla="*/ 0 w 916033"/>
                  <a:gd name="connsiteY6" fmla="*/ 513468 h 3582990"/>
                  <a:gd name="connsiteX0" fmla="*/ 0 w 916033"/>
                  <a:gd name="connsiteY0" fmla="*/ 513468 h 3582990"/>
                  <a:gd name="connsiteX1" fmla="*/ 456647 w 916033"/>
                  <a:gd name="connsiteY1" fmla="*/ 62838 h 3582990"/>
                  <a:gd name="connsiteX2" fmla="*/ 726278 w 916033"/>
                  <a:gd name="connsiteY2" fmla="*/ 754498 h 3582990"/>
                  <a:gd name="connsiteX3" fmla="*/ 916033 w 916033"/>
                  <a:gd name="connsiteY3" fmla="*/ 126606 h 3582990"/>
                  <a:gd name="connsiteX4" fmla="*/ 916033 w 916033"/>
                  <a:gd name="connsiteY4" fmla="*/ 3582990 h 3582990"/>
                  <a:gd name="connsiteX5" fmla="*/ 339969 w 916033"/>
                  <a:gd name="connsiteY5" fmla="*/ 3582990 h 3582990"/>
                  <a:gd name="connsiteX6" fmla="*/ 0 w 916033"/>
                  <a:gd name="connsiteY6" fmla="*/ 513468 h 3582990"/>
                  <a:gd name="connsiteX0" fmla="*/ 0 w 916033"/>
                  <a:gd name="connsiteY0" fmla="*/ 522478 h 3592000"/>
                  <a:gd name="connsiteX1" fmla="*/ 456647 w 916033"/>
                  <a:gd name="connsiteY1" fmla="*/ 71848 h 3592000"/>
                  <a:gd name="connsiteX2" fmla="*/ 726278 w 916033"/>
                  <a:gd name="connsiteY2" fmla="*/ 763508 h 3592000"/>
                  <a:gd name="connsiteX3" fmla="*/ 784893 w 916033"/>
                  <a:gd name="connsiteY3" fmla="*/ 704894 h 3592000"/>
                  <a:gd name="connsiteX4" fmla="*/ 916033 w 916033"/>
                  <a:gd name="connsiteY4" fmla="*/ 135616 h 3592000"/>
                  <a:gd name="connsiteX5" fmla="*/ 916033 w 916033"/>
                  <a:gd name="connsiteY5" fmla="*/ 3592000 h 3592000"/>
                  <a:gd name="connsiteX6" fmla="*/ 339969 w 916033"/>
                  <a:gd name="connsiteY6" fmla="*/ 3592000 h 3592000"/>
                  <a:gd name="connsiteX7" fmla="*/ 0 w 916033"/>
                  <a:gd name="connsiteY7" fmla="*/ 522478 h 3592000"/>
                  <a:gd name="connsiteX0" fmla="*/ 0 w 916033"/>
                  <a:gd name="connsiteY0" fmla="*/ 522478 h 3592000"/>
                  <a:gd name="connsiteX1" fmla="*/ 456647 w 916033"/>
                  <a:gd name="connsiteY1" fmla="*/ 71848 h 3592000"/>
                  <a:gd name="connsiteX2" fmla="*/ 726278 w 916033"/>
                  <a:gd name="connsiteY2" fmla="*/ 763508 h 3592000"/>
                  <a:gd name="connsiteX3" fmla="*/ 784893 w 916033"/>
                  <a:gd name="connsiteY3" fmla="*/ 704894 h 3592000"/>
                  <a:gd name="connsiteX4" fmla="*/ 916033 w 916033"/>
                  <a:gd name="connsiteY4" fmla="*/ 135616 h 3592000"/>
                  <a:gd name="connsiteX5" fmla="*/ 916033 w 916033"/>
                  <a:gd name="connsiteY5" fmla="*/ 3592000 h 3592000"/>
                  <a:gd name="connsiteX6" fmla="*/ 339969 w 916033"/>
                  <a:gd name="connsiteY6" fmla="*/ 3592000 h 3592000"/>
                  <a:gd name="connsiteX7" fmla="*/ 0 w 916033"/>
                  <a:gd name="connsiteY7" fmla="*/ 522478 h 3592000"/>
                  <a:gd name="connsiteX0" fmla="*/ 0 w 916033"/>
                  <a:gd name="connsiteY0" fmla="*/ 522478 h 3592000"/>
                  <a:gd name="connsiteX1" fmla="*/ 456647 w 916033"/>
                  <a:gd name="connsiteY1" fmla="*/ 71848 h 3592000"/>
                  <a:gd name="connsiteX2" fmla="*/ 726278 w 916033"/>
                  <a:gd name="connsiteY2" fmla="*/ 763508 h 3592000"/>
                  <a:gd name="connsiteX3" fmla="*/ 784893 w 916033"/>
                  <a:gd name="connsiteY3" fmla="*/ 704894 h 3592000"/>
                  <a:gd name="connsiteX4" fmla="*/ 916033 w 916033"/>
                  <a:gd name="connsiteY4" fmla="*/ 135616 h 3592000"/>
                  <a:gd name="connsiteX5" fmla="*/ 916033 w 916033"/>
                  <a:gd name="connsiteY5" fmla="*/ 3592000 h 3592000"/>
                  <a:gd name="connsiteX6" fmla="*/ 339969 w 916033"/>
                  <a:gd name="connsiteY6" fmla="*/ 3592000 h 3592000"/>
                  <a:gd name="connsiteX7" fmla="*/ 0 w 916033"/>
                  <a:gd name="connsiteY7" fmla="*/ 522478 h 3592000"/>
                  <a:gd name="connsiteX0" fmla="*/ 0 w 916033"/>
                  <a:gd name="connsiteY0" fmla="*/ 522478 h 3592000"/>
                  <a:gd name="connsiteX1" fmla="*/ 456647 w 916033"/>
                  <a:gd name="connsiteY1" fmla="*/ 71848 h 3592000"/>
                  <a:gd name="connsiteX2" fmla="*/ 726278 w 916033"/>
                  <a:gd name="connsiteY2" fmla="*/ 763508 h 3592000"/>
                  <a:gd name="connsiteX3" fmla="*/ 784893 w 916033"/>
                  <a:gd name="connsiteY3" fmla="*/ 704894 h 3592000"/>
                  <a:gd name="connsiteX4" fmla="*/ 916033 w 916033"/>
                  <a:gd name="connsiteY4" fmla="*/ 135616 h 3592000"/>
                  <a:gd name="connsiteX5" fmla="*/ 916033 w 916033"/>
                  <a:gd name="connsiteY5" fmla="*/ 3592000 h 3592000"/>
                  <a:gd name="connsiteX6" fmla="*/ 339969 w 916033"/>
                  <a:gd name="connsiteY6" fmla="*/ 3592000 h 3592000"/>
                  <a:gd name="connsiteX7" fmla="*/ 0 w 916033"/>
                  <a:gd name="connsiteY7" fmla="*/ 522478 h 3592000"/>
                  <a:gd name="connsiteX0" fmla="*/ 0 w 916033"/>
                  <a:gd name="connsiteY0" fmla="*/ 522478 h 3592000"/>
                  <a:gd name="connsiteX1" fmla="*/ 456647 w 916033"/>
                  <a:gd name="connsiteY1" fmla="*/ 71848 h 3592000"/>
                  <a:gd name="connsiteX2" fmla="*/ 726278 w 916033"/>
                  <a:gd name="connsiteY2" fmla="*/ 763508 h 3592000"/>
                  <a:gd name="connsiteX3" fmla="*/ 784893 w 916033"/>
                  <a:gd name="connsiteY3" fmla="*/ 704894 h 3592000"/>
                  <a:gd name="connsiteX4" fmla="*/ 916033 w 916033"/>
                  <a:gd name="connsiteY4" fmla="*/ 135616 h 3592000"/>
                  <a:gd name="connsiteX5" fmla="*/ 916033 w 916033"/>
                  <a:gd name="connsiteY5" fmla="*/ 3592000 h 3592000"/>
                  <a:gd name="connsiteX6" fmla="*/ 339969 w 916033"/>
                  <a:gd name="connsiteY6" fmla="*/ 3592000 h 3592000"/>
                  <a:gd name="connsiteX7" fmla="*/ 0 w 916033"/>
                  <a:gd name="connsiteY7" fmla="*/ 522478 h 359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16033" h="3592000">
                    <a:moveTo>
                      <a:pt x="0" y="522478"/>
                    </a:moveTo>
                    <a:cubicBezTo>
                      <a:pt x="62431" y="56925"/>
                      <a:pt x="816247" y="3208630"/>
                      <a:pt x="456647" y="71848"/>
                    </a:cubicBezTo>
                    <a:cubicBezTo>
                      <a:pt x="577693" y="112020"/>
                      <a:pt x="692698" y="874019"/>
                      <a:pt x="726278" y="763508"/>
                    </a:cubicBezTo>
                    <a:cubicBezTo>
                      <a:pt x="769263" y="869016"/>
                      <a:pt x="753267" y="809542"/>
                      <a:pt x="784893" y="704894"/>
                    </a:cubicBezTo>
                    <a:cubicBezTo>
                      <a:pt x="816519" y="600246"/>
                      <a:pt x="882453" y="-345568"/>
                      <a:pt x="916033" y="135616"/>
                    </a:cubicBezTo>
                    <a:cubicBezTo>
                      <a:pt x="916033" y="1287744"/>
                      <a:pt x="282987" y="728303"/>
                      <a:pt x="916033" y="3592000"/>
                    </a:cubicBezTo>
                    <a:lnTo>
                      <a:pt x="339969" y="3592000"/>
                    </a:lnTo>
                    <a:cubicBezTo>
                      <a:pt x="578338" y="3178426"/>
                      <a:pt x="406400" y="1018114"/>
                      <a:pt x="0" y="522478"/>
                    </a:cubicBezTo>
                    <a:close/>
                  </a:path>
                </a:pathLst>
              </a:custGeom>
              <a:solidFill>
                <a:srgbClr val="333300"/>
              </a:solidFill>
              <a:ln w="6350">
                <a:solidFill>
                  <a:srgbClr val="33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9" name="กลุ่ม 118"/>
            <p:cNvGrpSpPr/>
            <p:nvPr/>
          </p:nvGrpSpPr>
          <p:grpSpPr>
            <a:xfrm>
              <a:off x="2960730" y="8832654"/>
              <a:ext cx="272320" cy="318192"/>
              <a:chOff x="1240602" y="2105948"/>
              <a:chExt cx="2983335" cy="3485887"/>
            </a:xfrm>
          </p:grpSpPr>
          <p:sp>
            <p:nvSpPr>
              <p:cNvPr id="120" name="รูปแบบอิสระ 119"/>
              <p:cNvSpPr/>
              <p:nvPr/>
            </p:nvSpPr>
            <p:spPr>
              <a:xfrm>
                <a:off x="1240602" y="2105948"/>
                <a:ext cx="2983335" cy="2394044"/>
              </a:xfrm>
              <a:custGeom>
                <a:avLst/>
                <a:gdLst>
                  <a:gd name="connsiteX0" fmla="*/ 1618330 w 2474115"/>
                  <a:gd name="connsiteY0" fmla="*/ 1875692 h 1875692"/>
                  <a:gd name="connsiteX1" fmla="*/ 1583161 w 2474115"/>
                  <a:gd name="connsiteY1" fmla="*/ 1817077 h 1875692"/>
                  <a:gd name="connsiteX2" fmla="*/ 1547991 w 2474115"/>
                  <a:gd name="connsiteY2" fmla="*/ 1805354 h 1875692"/>
                  <a:gd name="connsiteX3" fmla="*/ 1442484 w 2474115"/>
                  <a:gd name="connsiteY3" fmla="*/ 1793631 h 1875692"/>
                  <a:gd name="connsiteX4" fmla="*/ 1079068 w 2474115"/>
                  <a:gd name="connsiteY4" fmla="*/ 1805354 h 1875692"/>
                  <a:gd name="connsiteX5" fmla="*/ 1020453 w 2474115"/>
                  <a:gd name="connsiteY5" fmla="*/ 1817077 h 1875692"/>
                  <a:gd name="connsiteX6" fmla="*/ 774268 w 2474115"/>
                  <a:gd name="connsiteY6" fmla="*/ 1805354 h 1875692"/>
                  <a:gd name="connsiteX7" fmla="*/ 739099 w 2474115"/>
                  <a:gd name="connsiteY7" fmla="*/ 1758462 h 1875692"/>
                  <a:gd name="connsiteX8" fmla="*/ 715653 w 2474115"/>
                  <a:gd name="connsiteY8" fmla="*/ 1735015 h 1875692"/>
                  <a:gd name="connsiteX9" fmla="*/ 692207 w 2474115"/>
                  <a:gd name="connsiteY9" fmla="*/ 1688123 h 1875692"/>
                  <a:gd name="connsiteX10" fmla="*/ 668761 w 2474115"/>
                  <a:gd name="connsiteY10" fmla="*/ 1652954 h 1875692"/>
                  <a:gd name="connsiteX11" fmla="*/ 657038 w 2474115"/>
                  <a:gd name="connsiteY11" fmla="*/ 1477108 h 1875692"/>
                  <a:gd name="connsiteX12" fmla="*/ 645315 w 2474115"/>
                  <a:gd name="connsiteY12" fmla="*/ 1441938 h 1875692"/>
                  <a:gd name="connsiteX13" fmla="*/ 574976 w 2474115"/>
                  <a:gd name="connsiteY13" fmla="*/ 1406769 h 1875692"/>
                  <a:gd name="connsiteX14" fmla="*/ 528084 w 2474115"/>
                  <a:gd name="connsiteY14" fmla="*/ 1383323 h 1875692"/>
                  <a:gd name="connsiteX15" fmla="*/ 352238 w 2474115"/>
                  <a:gd name="connsiteY15" fmla="*/ 1359877 h 1875692"/>
                  <a:gd name="connsiteX16" fmla="*/ 141222 w 2474115"/>
                  <a:gd name="connsiteY16" fmla="*/ 1336431 h 1875692"/>
                  <a:gd name="connsiteX17" fmla="*/ 106053 w 2474115"/>
                  <a:gd name="connsiteY17" fmla="*/ 1312985 h 1875692"/>
                  <a:gd name="connsiteX18" fmla="*/ 70884 w 2474115"/>
                  <a:gd name="connsiteY18" fmla="*/ 1301262 h 1875692"/>
                  <a:gd name="connsiteX19" fmla="*/ 23991 w 2474115"/>
                  <a:gd name="connsiteY19" fmla="*/ 1277815 h 1875692"/>
                  <a:gd name="connsiteX20" fmla="*/ 545 w 2474115"/>
                  <a:gd name="connsiteY20" fmla="*/ 1207477 h 1875692"/>
                  <a:gd name="connsiteX21" fmla="*/ 12268 w 2474115"/>
                  <a:gd name="connsiteY21" fmla="*/ 1137138 h 1875692"/>
                  <a:gd name="connsiteX22" fmla="*/ 70884 w 2474115"/>
                  <a:gd name="connsiteY22" fmla="*/ 1090246 h 1875692"/>
                  <a:gd name="connsiteX23" fmla="*/ 106053 w 2474115"/>
                  <a:gd name="connsiteY23" fmla="*/ 1043354 h 1875692"/>
                  <a:gd name="connsiteX24" fmla="*/ 141222 w 2474115"/>
                  <a:gd name="connsiteY24" fmla="*/ 1031631 h 1875692"/>
                  <a:gd name="connsiteX25" fmla="*/ 188115 w 2474115"/>
                  <a:gd name="connsiteY25" fmla="*/ 1008185 h 1875692"/>
                  <a:gd name="connsiteX26" fmla="*/ 293622 w 2474115"/>
                  <a:gd name="connsiteY26" fmla="*/ 879231 h 1875692"/>
                  <a:gd name="connsiteX27" fmla="*/ 317068 w 2474115"/>
                  <a:gd name="connsiteY27" fmla="*/ 844062 h 1875692"/>
                  <a:gd name="connsiteX28" fmla="*/ 328791 w 2474115"/>
                  <a:gd name="connsiteY28" fmla="*/ 808892 h 1875692"/>
                  <a:gd name="connsiteX29" fmla="*/ 317068 w 2474115"/>
                  <a:gd name="connsiteY29" fmla="*/ 668215 h 1875692"/>
                  <a:gd name="connsiteX30" fmla="*/ 293622 w 2474115"/>
                  <a:gd name="connsiteY30" fmla="*/ 633046 h 1875692"/>
                  <a:gd name="connsiteX31" fmla="*/ 235007 w 2474115"/>
                  <a:gd name="connsiteY31" fmla="*/ 562708 h 1875692"/>
                  <a:gd name="connsiteX32" fmla="*/ 211561 w 2474115"/>
                  <a:gd name="connsiteY32" fmla="*/ 504092 h 1875692"/>
                  <a:gd name="connsiteX33" fmla="*/ 176391 w 2474115"/>
                  <a:gd name="connsiteY33" fmla="*/ 422031 h 1875692"/>
                  <a:gd name="connsiteX34" fmla="*/ 129499 w 2474115"/>
                  <a:gd name="connsiteY34" fmla="*/ 375138 h 1875692"/>
                  <a:gd name="connsiteX35" fmla="*/ 106053 w 2474115"/>
                  <a:gd name="connsiteY35" fmla="*/ 339969 h 1875692"/>
                  <a:gd name="connsiteX36" fmla="*/ 117776 w 2474115"/>
                  <a:gd name="connsiteY36" fmla="*/ 293077 h 1875692"/>
                  <a:gd name="connsiteX37" fmla="*/ 164668 w 2474115"/>
                  <a:gd name="connsiteY37" fmla="*/ 281354 h 1875692"/>
                  <a:gd name="connsiteX38" fmla="*/ 188115 w 2474115"/>
                  <a:gd name="connsiteY38" fmla="*/ 257908 h 1875692"/>
                  <a:gd name="connsiteX39" fmla="*/ 223284 w 2474115"/>
                  <a:gd name="connsiteY39" fmla="*/ 246185 h 1875692"/>
                  <a:gd name="connsiteX40" fmla="*/ 434299 w 2474115"/>
                  <a:gd name="connsiteY40" fmla="*/ 246185 h 1875692"/>
                  <a:gd name="connsiteX41" fmla="*/ 457745 w 2474115"/>
                  <a:gd name="connsiteY41" fmla="*/ 222738 h 1875692"/>
                  <a:gd name="connsiteX42" fmla="*/ 504638 w 2474115"/>
                  <a:gd name="connsiteY42" fmla="*/ 152400 h 1875692"/>
                  <a:gd name="connsiteX43" fmla="*/ 516361 w 2474115"/>
                  <a:gd name="connsiteY43" fmla="*/ 93785 h 1875692"/>
                  <a:gd name="connsiteX44" fmla="*/ 551530 w 2474115"/>
                  <a:gd name="connsiteY44" fmla="*/ 82062 h 1875692"/>
                  <a:gd name="connsiteX45" fmla="*/ 574976 w 2474115"/>
                  <a:gd name="connsiteY45" fmla="*/ 58615 h 1875692"/>
                  <a:gd name="connsiteX46" fmla="*/ 610145 w 2474115"/>
                  <a:gd name="connsiteY46" fmla="*/ 35169 h 1875692"/>
                  <a:gd name="connsiteX47" fmla="*/ 703930 w 2474115"/>
                  <a:gd name="connsiteY47" fmla="*/ 46892 h 1875692"/>
                  <a:gd name="connsiteX48" fmla="*/ 739099 w 2474115"/>
                  <a:gd name="connsiteY48" fmla="*/ 70338 h 1875692"/>
                  <a:gd name="connsiteX49" fmla="*/ 785991 w 2474115"/>
                  <a:gd name="connsiteY49" fmla="*/ 140677 h 1875692"/>
                  <a:gd name="connsiteX50" fmla="*/ 832884 w 2474115"/>
                  <a:gd name="connsiteY50" fmla="*/ 199292 h 1875692"/>
                  <a:gd name="connsiteX51" fmla="*/ 868053 w 2474115"/>
                  <a:gd name="connsiteY51" fmla="*/ 269631 h 1875692"/>
                  <a:gd name="connsiteX52" fmla="*/ 938391 w 2474115"/>
                  <a:gd name="connsiteY52" fmla="*/ 339969 h 1875692"/>
                  <a:gd name="connsiteX53" fmla="*/ 1055622 w 2474115"/>
                  <a:gd name="connsiteY53" fmla="*/ 363415 h 1875692"/>
                  <a:gd name="connsiteX54" fmla="*/ 1090791 w 2474115"/>
                  <a:gd name="connsiteY54" fmla="*/ 375138 h 1875692"/>
                  <a:gd name="connsiteX55" fmla="*/ 1149407 w 2474115"/>
                  <a:gd name="connsiteY55" fmla="*/ 363415 h 1875692"/>
                  <a:gd name="connsiteX56" fmla="*/ 1243191 w 2474115"/>
                  <a:gd name="connsiteY56" fmla="*/ 328246 h 1875692"/>
                  <a:gd name="connsiteX57" fmla="*/ 1278361 w 2474115"/>
                  <a:gd name="connsiteY57" fmla="*/ 293077 h 1875692"/>
                  <a:gd name="connsiteX58" fmla="*/ 1301807 w 2474115"/>
                  <a:gd name="connsiteY58" fmla="*/ 234462 h 1875692"/>
                  <a:gd name="connsiteX59" fmla="*/ 1325253 w 2474115"/>
                  <a:gd name="connsiteY59" fmla="*/ 164123 h 1875692"/>
                  <a:gd name="connsiteX60" fmla="*/ 1336976 w 2474115"/>
                  <a:gd name="connsiteY60" fmla="*/ 70338 h 1875692"/>
                  <a:gd name="connsiteX61" fmla="*/ 1348699 w 2474115"/>
                  <a:gd name="connsiteY61" fmla="*/ 35169 h 1875692"/>
                  <a:gd name="connsiteX62" fmla="*/ 1383868 w 2474115"/>
                  <a:gd name="connsiteY62" fmla="*/ 11723 h 1875692"/>
                  <a:gd name="connsiteX63" fmla="*/ 1419038 w 2474115"/>
                  <a:gd name="connsiteY63" fmla="*/ 0 h 1875692"/>
                  <a:gd name="connsiteX64" fmla="*/ 1465930 w 2474115"/>
                  <a:gd name="connsiteY64" fmla="*/ 11723 h 1875692"/>
                  <a:gd name="connsiteX65" fmla="*/ 1536268 w 2474115"/>
                  <a:gd name="connsiteY65" fmla="*/ 58615 h 1875692"/>
                  <a:gd name="connsiteX66" fmla="*/ 1583161 w 2474115"/>
                  <a:gd name="connsiteY66" fmla="*/ 164123 h 1875692"/>
                  <a:gd name="connsiteX67" fmla="*/ 1594884 w 2474115"/>
                  <a:gd name="connsiteY67" fmla="*/ 211015 h 1875692"/>
                  <a:gd name="connsiteX68" fmla="*/ 1653499 w 2474115"/>
                  <a:gd name="connsiteY68" fmla="*/ 257908 h 1875692"/>
                  <a:gd name="connsiteX69" fmla="*/ 1688668 w 2474115"/>
                  <a:gd name="connsiteY69" fmla="*/ 293077 h 1875692"/>
                  <a:gd name="connsiteX70" fmla="*/ 1805899 w 2474115"/>
                  <a:gd name="connsiteY70" fmla="*/ 304800 h 1875692"/>
                  <a:gd name="connsiteX71" fmla="*/ 1852791 w 2474115"/>
                  <a:gd name="connsiteY71" fmla="*/ 316523 h 1875692"/>
                  <a:gd name="connsiteX72" fmla="*/ 1899684 w 2474115"/>
                  <a:gd name="connsiteY72" fmla="*/ 375138 h 1875692"/>
                  <a:gd name="connsiteX73" fmla="*/ 1899684 w 2474115"/>
                  <a:gd name="connsiteY73" fmla="*/ 445477 h 1875692"/>
                  <a:gd name="connsiteX74" fmla="*/ 1864515 w 2474115"/>
                  <a:gd name="connsiteY74" fmla="*/ 457200 h 1875692"/>
                  <a:gd name="connsiteX75" fmla="*/ 1841068 w 2474115"/>
                  <a:gd name="connsiteY75" fmla="*/ 480646 h 1875692"/>
                  <a:gd name="connsiteX76" fmla="*/ 1887961 w 2474115"/>
                  <a:gd name="connsiteY76" fmla="*/ 550985 h 1875692"/>
                  <a:gd name="connsiteX77" fmla="*/ 1911407 w 2474115"/>
                  <a:gd name="connsiteY77" fmla="*/ 586154 h 1875692"/>
                  <a:gd name="connsiteX78" fmla="*/ 1946576 w 2474115"/>
                  <a:gd name="connsiteY78" fmla="*/ 597877 h 1875692"/>
                  <a:gd name="connsiteX79" fmla="*/ 2016915 w 2474115"/>
                  <a:gd name="connsiteY79" fmla="*/ 656492 h 1875692"/>
                  <a:gd name="connsiteX80" fmla="*/ 2052084 w 2474115"/>
                  <a:gd name="connsiteY80" fmla="*/ 691662 h 1875692"/>
                  <a:gd name="connsiteX81" fmla="*/ 2098976 w 2474115"/>
                  <a:gd name="connsiteY81" fmla="*/ 703385 h 1875692"/>
                  <a:gd name="connsiteX82" fmla="*/ 2134145 w 2474115"/>
                  <a:gd name="connsiteY82" fmla="*/ 715108 h 1875692"/>
                  <a:gd name="connsiteX83" fmla="*/ 2192761 w 2474115"/>
                  <a:gd name="connsiteY83" fmla="*/ 762000 h 1875692"/>
                  <a:gd name="connsiteX84" fmla="*/ 2227930 w 2474115"/>
                  <a:gd name="connsiteY84" fmla="*/ 773723 h 1875692"/>
                  <a:gd name="connsiteX85" fmla="*/ 2309991 w 2474115"/>
                  <a:gd name="connsiteY85" fmla="*/ 820615 h 1875692"/>
                  <a:gd name="connsiteX86" fmla="*/ 2333438 w 2474115"/>
                  <a:gd name="connsiteY86" fmla="*/ 855785 h 1875692"/>
                  <a:gd name="connsiteX87" fmla="*/ 2403776 w 2474115"/>
                  <a:gd name="connsiteY87" fmla="*/ 926123 h 1875692"/>
                  <a:gd name="connsiteX88" fmla="*/ 2427222 w 2474115"/>
                  <a:gd name="connsiteY88" fmla="*/ 1008185 h 1875692"/>
                  <a:gd name="connsiteX89" fmla="*/ 2438945 w 2474115"/>
                  <a:gd name="connsiteY89" fmla="*/ 1055077 h 1875692"/>
                  <a:gd name="connsiteX90" fmla="*/ 2462391 w 2474115"/>
                  <a:gd name="connsiteY90" fmla="*/ 1090246 h 1875692"/>
                  <a:gd name="connsiteX91" fmla="*/ 2474115 w 2474115"/>
                  <a:gd name="connsiteY91" fmla="*/ 1125415 h 1875692"/>
                  <a:gd name="connsiteX92" fmla="*/ 2427222 w 2474115"/>
                  <a:gd name="connsiteY92" fmla="*/ 1137138 h 1875692"/>
                  <a:gd name="connsiteX93" fmla="*/ 2181038 w 2474115"/>
                  <a:gd name="connsiteY93" fmla="*/ 1148862 h 1875692"/>
                  <a:gd name="connsiteX94" fmla="*/ 2169315 w 2474115"/>
                  <a:gd name="connsiteY94" fmla="*/ 1195754 h 1875692"/>
                  <a:gd name="connsiteX95" fmla="*/ 2157591 w 2474115"/>
                  <a:gd name="connsiteY95" fmla="*/ 1230923 h 1875692"/>
                  <a:gd name="connsiteX96" fmla="*/ 2192761 w 2474115"/>
                  <a:gd name="connsiteY96" fmla="*/ 1359877 h 1875692"/>
                  <a:gd name="connsiteX97" fmla="*/ 2263099 w 2474115"/>
                  <a:gd name="connsiteY97" fmla="*/ 1406769 h 1875692"/>
                  <a:gd name="connsiteX98" fmla="*/ 2286545 w 2474115"/>
                  <a:gd name="connsiteY98" fmla="*/ 1453662 h 1875692"/>
                  <a:gd name="connsiteX99" fmla="*/ 2309991 w 2474115"/>
                  <a:gd name="connsiteY99" fmla="*/ 1488831 h 1875692"/>
                  <a:gd name="connsiteX100" fmla="*/ 2298268 w 2474115"/>
                  <a:gd name="connsiteY100" fmla="*/ 1652954 h 1875692"/>
                  <a:gd name="connsiteX101" fmla="*/ 2251376 w 2474115"/>
                  <a:gd name="connsiteY101" fmla="*/ 1688123 h 1875692"/>
                  <a:gd name="connsiteX102" fmla="*/ 2216207 w 2474115"/>
                  <a:gd name="connsiteY102" fmla="*/ 1723292 h 1875692"/>
                  <a:gd name="connsiteX103" fmla="*/ 2169315 w 2474115"/>
                  <a:gd name="connsiteY103" fmla="*/ 1735015 h 1875692"/>
                  <a:gd name="connsiteX104" fmla="*/ 2063807 w 2474115"/>
                  <a:gd name="connsiteY104" fmla="*/ 1758462 h 1875692"/>
                  <a:gd name="connsiteX105" fmla="*/ 1946576 w 2474115"/>
                  <a:gd name="connsiteY105" fmla="*/ 1746738 h 1875692"/>
                  <a:gd name="connsiteX106" fmla="*/ 1923130 w 2474115"/>
                  <a:gd name="connsiteY106" fmla="*/ 1711569 h 1875692"/>
                  <a:gd name="connsiteX107" fmla="*/ 1876238 w 2474115"/>
                  <a:gd name="connsiteY107" fmla="*/ 1699846 h 1875692"/>
                  <a:gd name="connsiteX108" fmla="*/ 1829345 w 2474115"/>
                  <a:gd name="connsiteY108" fmla="*/ 1711569 h 1875692"/>
                  <a:gd name="connsiteX109" fmla="*/ 1723838 w 2474115"/>
                  <a:gd name="connsiteY109" fmla="*/ 1793631 h 1875692"/>
                  <a:gd name="connsiteX110" fmla="*/ 1688668 w 2474115"/>
                  <a:gd name="connsiteY110" fmla="*/ 1863969 h 1875692"/>
                  <a:gd name="connsiteX111" fmla="*/ 1618330 w 2474115"/>
                  <a:gd name="connsiteY111" fmla="*/ 1840523 h 1875692"/>
                  <a:gd name="connsiteX112" fmla="*/ 1583161 w 2474115"/>
                  <a:gd name="connsiteY112" fmla="*/ 1817077 h 1875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</a:cxnLst>
                <a:rect l="l" t="t" r="r" b="b"/>
                <a:pathLst>
                  <a:path w="2474115" h="1875692">
                    <a:moveTo>
                      <a:pt x="1618330" y="1875692"/>
                    </a:moveTo>
                    <a:cubicBezTo>
                      <a:pt x="1606607" y="1856154"/>
                      <a:pt x="1599273" y="1833189"/>
                      <a:pt x="1583161" y="1817077"/>
                    </a:cubicBezTo>
                    <a:cubicBezTo>
                      <a:pt x="1574423" y="1808339"/>
                      <a:pt x="1560180" y="1807386"/>
                      <a:pt x="1547991" y="1805354"/>
                    </a:cubicBezTo>
                    <a:cubicBezTo>
                      <a:pt x="1513087" y="1799537"/>
                      <a:pt x="1477653" y="1797539"/>
                      <a:pt x="1442484" y="1793631"/>
                    </a:cubicBezTo>
                    <a:cubicBezTo>
                      <a:pt x="1321345" y="1797539"/>
                      <a:pt x="1200083" y="1798631"/>
                      <a:pt x="1079068" y="1805354"/>
                    </a:cubicBezTo>
                    <a:cubicBezTo>
                      <a:pt x="1059173" y="1806459"/>
                      <a:pt x="1040378" y="1817077"/>
                      <a:pt x="1020453" y="1817077"/>
                    </a:cubicBezTo>
                    <a:cubicBezTo>
                      <a:pt x="938298" y="1817077"/>
                      <a:pt x="856330" y="1809262"/>
                      <a:pt x="774268" y="1805354"/>
                    </a:cubicBezTo>
                    <a:cubicBezTo>
                      <a:pt x="762545" y="1789723"/>
                      <a:pt x="751607" y="1773472"/>
                      <a:pt x="739099" y="1758462"/>
                    </a:cubicBezTo>
                    <a:cubicBezTo>
                      <a:pt x="732023" y="1749971"/>
                      <a:pt x="721784" y="1744212"/>
                      <a:pt x="715653" y="1735015"/>
                    </a:cubicBezTo>
                    <a:cubicBezTo>
                      <a:pt x="705959" y="1720474"/>
                      <a:pt x="700877" y="1703296"/>
                      <a:pt x="692207" y="1688123"/>
                    </a:cubicBezTo>
                    <a:cubicBezTo>
                      <a:pt x="685217" y="1675890"/>
                      <a:pt x="676576" y="1664677"/>
                      <a:pt x="668761" y="1652954"/>
                    </a:cubicBezTo>
                    <a:cubicBezTo>
                      <a:pt x="664853" y="1594339"/>
                      <a:pt x="663525" y="1535494"/>
                      <a:pt x="657038" y="1477108"/>
                    </a:cubicBezTo>
                    <a:cubicBezTo>
                      <a:pt x="655673" y="1464826"/>
                      <a:pt x="653035" y="1451588"/>
                      <a:pt x="645315" y="1441938"/>
                    </a:cubicBezTo>
                    <a:cubicBezTo>
                      <a:pt x="625725" y="1417451"/>
                      <a:pt x="600829" y="1417849"/>
                      <a:pt x="574976" y="1406769"/>
                    </a:cubicBezTo>
                    <a:cubicBezTo>
                      <a:pt x="558913" y="1399885"/>
                      <a:pt x="544823" y="1388345"/>
                      <a:pt x="528084" y="1383323"/>
                    </a:cubicBezTo>
                    <a:cubicBezTo>
                      <a:pt x="497131" y="1374037"/>
                      <a:pt x="370776" y="1361937"/>
                      <a:pt x="352238" y="1359877"/>
                    </a:cubicBezTo>
                    <a:cubicBezTo>
                      <a:pt x="237586" y="1321661"/>
                      <a:pt x="442309" y="1386612"/>
                      <a:pt x="141222" y="1336431"/>
                    </a:cubicBezTo>
                    <a:cubicBezTo>
                      <a:pt x="127324" y="1334115"/>
                      <a:pt x="118655" y="1319286"/>
                      <a:pt x="106053" y="1312985"/>
                    </a:cubicBezTo>
                    <a:cubicBezTo>
                      <a:pt x="95000" y="1307459"/>
                      <a:pt x="82242" y="1306130"/>
                      <a:pt x="70884" y="1301262"/>
                    </a:cubicBezTo>
                    <a:cubicBezTo>
                      <a:pt x="54821" y="1294378"/>
                      <a:pt x="39622" y="1285631"/>
                      <a:pt x="23991" y="1277815"/>
                    </a:cubicBezTo>
                    <a:cubicBezTo>
                      <a:pt x="16176" y="1254369"/>
                      <a:pt x="-3518" y="1231855"/>
                      <a:pt x="545" y="1207477"/>
                    </a:cubicBezTo>
                    <a:cubicBezTo>
                      <a:pt x="4453" y="1184031"/>
                      <a:pt x="3922" y="1159394"/>
                      <a:pt x="12268" y="1137138"/>
                    </a:cubicBezTo>
                    <a:cubicBezTo>
                      <a:pt x="19228" y="1118578"/>
                      <a:pt x="60235" y="1100895"/>
                      <a:pt x="70884" y="1090246"/>
                    </a:cubicBezTo>
                    <a:cubicBezTo>
                      <a:pt x="84700" y="1076430"/>
                      <a:pt x="91043" y="1055862"/>
                      <a:pt x="106053" y="1043354"/>
                    </a:cubicBezTo>
                    <a:cubicBezTo>
                      <a:pt x="115546" y="1035443"/>
                      <a:pt x="129864" y="1036499"/>
                      <a:pt x="141222" y="1031631"/>
                    </a:cubicBezTo>
                    <a:cubicBezTo>
                      <a:pt x="157285" y="1024747"/>
                      <a:pt x="172484" y="1016000"/>
                      <a:pt x="188115" y="1008185"/>
                    </a:cubicBezTo>
                    <a:cubicBezTo>
                      <a:pt x="266655" y="929644"/>
                      <a:pt x="231403" y="972560"/>
                      <a:pt x="293622" y="879231"/>
                    </a:cubicBezTo>
                    <a:lnTo>
                      <a:pt x="317068" y="844062"/>
                    </a:lnTo>
                    <a:cubicBezTo>
                      <a:pt x="320976" y="832339"/>
                      <a:pt x="328791" y="821249"/>
                      <a:pt x="328791" y="808892"/>
                    </a:cubicBezTo>
                    <a:cubicBezTo>
                      <a:pt x="328791" y="761837"/>
                      <a:pt x="326296" y="714356"/>
                      <a:pt x="317068" y="668215"/>
                    </a:cubicBezTo>
                    <a:cubicBezTo>
                      <a:pt x="314305" y="654399"/>
                      <a:pt x="302642" y="643870"/>
                      <a:pt x="293622" y="633046"/>
                    </a:cubicBezTo>
                    <a:cubicBezTo>
                      <a:pt x="261214" y="594157"/>
                      <a:pt x="256836" y="606366"/>
                      <a:pt x="235007" y="562708"/>
                    </a:cubicBezTo>
                    <a:cubicBezTo>
                      <a:pt x="225596" y="543886"/>
                      <a:pt x="218950" y="523796"/>
                      <a:pt x="211561" y="504092"/>
                    </a:cubicBezTo>
                    <a:cubicBezTo>
                      <a:pt x="200242" y="473907"/>
                      <a:pt x="196978" y="449480"/>
                      <a:pt x="176391" y="422031"/>
                    </a:cubicBezTo>
                    <a:cubicBezTo>
                      <a:pt x="163128" y="404347"/>
                      <a:pt x="143885" y="391922"/>
                      <a:pt x="129499" y="375138"/>
                    </a:cubicBezTo>
                    <a:cubicBezTo>
                      <a:pt x="120330" y="364441"/>
                      <a:pt x="113868" y="351692"/>
                      <a:pt x="106053" y="339969"/>
                    </a:cubicBezTo>
                    <a:cubicBezTo>
                      <a:pt x="109961" y="324338"/>
                      <a:pt x="106383" y="304470"/>
                      <a:pt x="117776" y="293077"/>
                    </a:cubicBezTo>
                    <a:cubicBezTo>
                      <a:pt x="129169" y="281684"/>
                      <a:pt x="150257" y="288559"/>
                      <a:pt x="164668" y="281354"/>
                    </a:cubicBezTo>
                    <a:cubicBezTo>
                      <a:pt x="174554" y="276411"/>
                      <a:pt x="178637" y="263595"/>
                      <a:pt x="188115" y="257908"/>
                    </a:cubicBezTo>
                    <a:cubicBezTo>
                      <a:pt x="198711" y="251550"/>
                      <a:pt x="211561" y="250093"/>
                      <a:pt x="223284" y="246185"/>
                    </a:cubicBezTo>
                    <a:cubicBezTo>
                      <a:pt x="254389" y="248407"/>
                      <a:pt x="377993" y="274339"/>
                      <a:pt x="434299" y="246185"/>
                    </a:cubicBezTo>
                    <a:cubicBezTo>
                      <a:pt x="444185" y="241242"/>
                      <a:pt x="451614" y="231935"/>
                      <a:pt x="457745" y="222738"/>
                    </a:cubicBezTo>
                    <a:cubicBezTo>
                      <a:pt x="514518" y="137577"/>
                      <a:pt x="450882" y="206154"/>
                      <a:pt x="504638" y="152400"/>
                    </a:cubicBezTo>
                    <a:cubicBezTo>
                      <a:pt x="508546" y="132862"/>
                      <a:pt x="505308" y="110364"/>
                      <a:pt x="516361" y="93785"/>
                    </a:cubicBezTo>
                    <a:cubicBezTo>
                      <a:pt x="523216" y="83503"/>
                      <a:pt x="540934" y="88420"/>
                      <a:pt x="551530" y="82062"/>
                    </a:cubicBezTo>
                    <a:cubicBezTo>
                      <a:pt x="561008" y="76375"/>
                      <a:pt x="566345" y="65520"/>
                      <a:pt x="574976" y="58615"/>
                    </a:cubicBezTo>
                    <a:cubicBezTo>
                      <a:pt x="585978" y="49813"/>
                      <a:pt x="598422" y="42984"/>
                      <a:pt x="610145" y="35169"/>
                    </a:cubicBezTo>
                    <a:cubicBezTo>
                      <a:pt x="641407" y="39077"/>
                      <a:pt x="673535" y="38603"/>
                      <a:pt x="703930" y="46892"/>
                    </a:cubicBezTo>
                    <a:cubicBezTo>
                      <a:pt x="717523" y="50599"/>
                      <a:pt x="729821" y="59735"/>
                      <a:pt x="739099" y="70338"/>
                    </a:cubicBezTo>
                    <a:cubicBezTo>
                      <a:pt x="757655" y="91545"/>
                      <a:pt x="766065" y="120752"/>
                      <a:pt x="785991" y="140677"/>
                    </a:cubicBezTo>
                    <a:cubicBezTo>
                      <a:pt x="819401" y="174085"/>
                      <a:pt x="803307" y="154927"/>
                      <a:pt x="832884" y="199292"/>
                    </a:cubicBezTo>
                    <a:cubicBezTo>
                      <a:pt x="847401" y="242845"/>
                      <a:pt x="839646" y="229861"/>
                      <a:pt x="868053" y="269631"/>
                    </a:cubicBezTo>
                    <a:cubicBezTo>
                      <a:pt x="891202" y="302040"/>
                      <a:pt x="901728" y="324257"/>
                      <a:pt x="938391" y="339969"/>
                    </a:cubicBezTo>
                    <a:cubicBezTo>
                      <a:pt x="963543" y="350748"/>
                      <a:pt x="1035483" y="358940"/>
                      <a:pt x="1055622" y="363415"/>
                    </a:cubicBezTo>
                    <a:cubicBezTo>
                      <a:pt x="1067685" y="366096"/>
                      <a:pt x="1079068" y="371230"/>
                      <a:pt x="1090791" y="375138"/>
                    </a:cubicBezTo>
                    <a:cubicBezTo>
                      <a:pt x="1110330" y="371230"/>
                      <a:pt x="1129956" y="367737"/>
                      <a:pt x="1149407" y="363415"/>
                    </a:cubicBezTo>
                    <a:cubicBezTo>
                      <a:pt x="1185036" y="355497"/>
                      <a:pt x="1212494" y="350172"/>
                      <a:pt x="1243191" y="328246"/>
                    </a:cubicBezTo>
                    <a:cubicBezTo>
                      <a:pt x="1256682" y="318610"/>
                      <a:pt x="1266638" y="304800"/>
                      <a:pt x="1278361" y="293077"/>
                    </a:cubicBezTo>
                    <a:cubicBezTo>
                      <a:pt x="1286176" y="273539"/>
                      <a:pt x="1294616" y="254238"/>
                      <a:pt x="1301807" y="234462"/>
                    </a:cubicBezTo>
                    <a:cubicBezTo>
                      <a:pt x="1310253" y="211235"/>
                      <a:pt x="1325253" y="164123"/>
                      <a:pt x="1325253" y="164123"/>
                    </a:cubicBezTo>
                    <a:cubicBezTo>
                      <a:pt x="1329161" y="132861"/>
                      <a:pt x="1331340" y="101335"/>
                      <a:pt x="1336976" y="70338"/>
                    </a:cubicBezTo>
                    <a:cubicBezTo>
                      <a:pt x="1339186" y="58180"/>
                      <a:pt x="1340980" y="44818"/>
                      <a:pt x="1348699" y="35169"/>
                    </a:cubicBezTo>
                    <a:cubicBezTo>
                      <a:pt x="1357501" y="24167"/>
                      <a:pt x="1371266" y="18024"/>
                      <a:pt x="1383868" y="11723"/>
                    </a:cubicBezTo>
                    <a:cubicBezTo>
                      <a:pt x="1394921" y="6197"/>
                      <a:pt x="1407315" y="3908"/>
                      <a:pt x="1419038" y="0"/>
                    </a:cubicBezTo>
                    <a:cubicBezTo>
                      <a:pt x="1434669" y="3908"/>
                      <a:pt x="1451519" y="4518"/>
                      <a:pt x="1465930" y="11723"/>
                    </a:cubicBezTo>
                    <a:cubicBezTo>
                      <a:pt x="1491134" y="24325"/>
                      <a:pt x="1536268" y="58615"/>
                      <a:pt x="1536268" y="58615"/>
                    </a:cubicBezTo>
                    <a:cubicBezTo>
                      <a:pt x="1567061" y="104805"/>
                      <a:pt x="1566420" y="97159"/>
                      <a:pt x="1583161" y="164123"/>
                    </a:cubicBezTo>
                    <a:cubicBezTo>
                      <a:pt x="1587069" y="179754"/>
                      <a:pt x="1587679" y="196604"/>
                      <a:pt x="1594884" y="211015"/>
                    </a:cubicBezTo>
                    <a:cubicBezTo>
                      <a:pt x="1604630" y="230506"/>
                      <a:pt x="1639297" y="246073"/>
                      <a:pt x="1653499" y="257908"/>
                    </a:cubicBezTo>
                    <a:cubicBezTo>
                      <a:pt x="1666235" y="268522"/>
                      <a:pt x="1672822" y="288201"/>
                      <a:pt x="1688668" y="293077"/>
                    </a:cubicBezTo>
                    <a:cubicBezTo>
                      <a:pt x="1726203" y="304626"/>
                      <a:pt x="1766822" y="300892"/>
                      <a:pt x="1805899" y="304800"/>
                    </a:cubicBezTo>
                    <a:cubicBezTo>
                      <a:pt x="1821530" y="308708"/>
                      <a:pt x="1838380" y="309318"/>
                      <a:pt x="1852791" y="316523"/>
                    </a:cubicBezTo>
                    <a:cubicBezTo>
                      <a:pt x="1869497" y="324876"/>
                      <a:pt x="1891400" y="362711"/>
                      <a:pt x="1899684" y="375138"/>
                    </a:cubicBezTo>
                    <a:cubicBezTo>
                      <a:pt x="1907499" y="398584"/>
                      <a:pt x="1923130" y="422031"/>
                      <a:pt x="1899684" y="445477"/>
                    </a:cubicBezTo>
                    <a:cubicBezTo>
                      <a:pt x="1890946" y="454215"/>
                      <a:pt x="1876238" y="453292"/>
                      <a:pt x="1864515" y="457200"/>
                    </a:cubicBezTo>
                    <a:cubicBezTo>
                      <a:pt x="1856699" y="465015"/>
                      <a:pt x="1843236" y="469808"/>
                      <a:pt x="1841068" y="480646"/>
                    </a:cubicBezTo>
                    <a:cubicBezTo>
                      <a:pt x="1835086" y="510552"/>
                      <a:pt x="1874841" y="535241"/>
                      <a:pt x="1887961" y="550985"/>
                    </a:cubicBezTo>
                    <a:cubicBezTo>
                      <a:pt x="1896981" y="561809"/>
                      <a:pt x="1900405" y="577352"/>
                      <a:pt x="1911407" y="586154"/>
                    </a:cubicBezTo>
                    <a:cubicBezTo>
                      <a:pt x="1921056" y="593873"/>
                      <a:pt x="1934853" y="593969"/>
                      <a:pt x="1946576" y="597877"/>
                    </a:cubicBezTo>
                    <a:cubicBezTo>
                      <a:pt x="2049331" y="700632"/>
                      <a:pt x="1918979" y="574878"/>
                      <a:pt x="2016915" y="656492"/>
                    </a:cubicBezTo>
                    <a:cubicBezTo>
                      <a:pt x="2029651" y="667106"/>
                      <a:pt x="2037689" y="683436"/>
                      <a:pt x="2052084" y="691662"/>
                    </a:cubicBezTo>
                    <a:cubicBezTo>
                      <a:pt x="2066073" y="699656"/>
                      <a:pt x="2083484" y="698959"/>
                      <a:pt x="2098976" y="703385"/>
                    </a:cubicBezTo>
                    <a:cubicBezTo>
                      <a:pt x="2110858" y="706780"/>
                      <a:pt x="2122422" y="711200"/>
                      <a:pt x="2134145" y="715108"/>
                    </a:cubicBezTo>
                    <a:cubicBezTo>
                      <a:pt x="2153684" y="730739"/>
                      <a:pt x="2171543" y="748739"/>
                      <a:pt x="2192761" y="762000"/>
                    </a:cubicBezTo>
                    <a:cubicBezTo>
                      <a:pt x="2203240" y="768549"/>
                      <a:pt x="2217648" y="766868"/>
                      <a:pt x="2227930" y="773723"/>
                    </a:cubicBezTo>
                    <a:cubicBezTo>
                      <a:pt x="2311741" y="829597"/>
                      <a:pt x="2210815" y="795821"/>
                      <a:pt x="2309991" y="820615"/>
                    </a:cubicBezTo>
                    <a:cubicBezTo>
                      <a:pt x="2317807" y="832338"/>
                      <a:pt x="2323475" y="845822"/>
                      <a:pt x="2333438" y="855785"/>
                    </a:cubicBezTo>
                    <a:cubicBezTo>
                      <a:pt x="2420683" y="943030"/>
                      <a:pt x="2348521" y="843240"/>
                      <a:pt x="2403776" y="926123"/>
                    </a:cubicBezTo>
                    <a:cubicBezTo>
                      <a:pt x="2440423" y="1072712"/>
                      <a:pt x="2393586" y="890459"/>
                      <a:pt x="2427222" y="1008185"/>
                    </a:cubicBezTo>
                    <a:cubicBezTo>
                      <a:pt x="2431648" y="1023677"/>
                      <a:pt x="2432598" y="1040268"/>
                      <a:pt x="2438945" y="1055077"/>
                    </a:cubicBezTo>
                    <a:cubicBezTo>
                      <a:pt x="2444495" y="1068027"/>
                      <a:pt x="2456090" y="1077644"/>
                      <a:pt x="2462391" y="1090246"/>
                    </a:cubicBezTo>
                    <a:cubicBezTo>
                      <a:pt x="2467917" y="1101299"/>
                      <a:pt x="2470207" y="1113692"/>
                      <a:pt x="2474115" y="1125415"/>
                    </a:cubicBezTo>
                    <a:cubicBezTo>
                      <a:pt x="2458484" y="1129323"/>
                      <a:pt x="2443283" y="1135853"/>
                      <a:pt x="2427222" y="1137138"/>
                    </a:cubicBezTo>
                    <a:cubicBezTo>
                      <a:pt x="2345329" y="1143690"/>
                      <a:pt x="2261149" y="1130655"/>
                      <a:pt x="2181038" y="1148862"/>
                    </a:cubicBezTo>
                    <a:cubicBezTo>
                      <a:pt x="2165327" y="1152433"/>
                      <a:pt x="2173741" y="1180262"/>
                      <a:pt x="2169315" y="1195754"/>
                    </a:cubicBezTo>
                    <a:cubicBezTo>
                      <a:pt x="2165920" y="1207636"/>
                      <a:pt x="2161499" y="1219200"/>
                      <a:pt x="2157591" y="1230923"/>
                    </a:cubicBezTo>
                    <a:cubicBezTo>
                      <a:pt x="2163035" y="1274474"/>
                      <a:pt x="2155429" y="1327212"/>
                      <a:pt x="2192761" y="1359877"/>
                    </a:cubicBezTo>
                    <a:cubicBezTo>
                      <a:pt x="2213968" y="1378433"/>
                      <a:pt x="2263099" y="1406769"/>
                      <a:pt x="2263099" y="1406769"/>
                    </a:cubicBezTo>
                    <a:cubicBezTo>
                      <a:pt x="2270914" y="1422400"/>
                      <a:pt x="2277875" y="1438489"/>
                      <a:pt x="2286545" y="1453662"/>
                    </a:cubicBezTo>
                    <a:cubicBezTo>
                      <a:pt x="2293535" y="1465895"/>
                      <a:pt x="2309164" y="1474766"/>
                      <a:pt x="2309991" y="1488831"/>
                    </a:cubicBezTo>
                    <a:cubicBezTo>
                      <a:pt x="2313212" y="1543583"/>
                      <a:pt x="2313744" y="1600336"/>
                      <a:pt x="2298268" y="1652954"/>
                    </a:cubicBezTo>
                    <a:cubicBezTo>
                      <a:pt x="2292755" y="1671698"/>
                      <a:pt x="2266211" y="1675408"/>
                      <a:pt x="2251376" y="1688123"/>
                    </a:cubicBezTo>
                    <a:cubicBezTo>
                      <a:pt x="2238788" y="1698912"/>
                      <a:pt x="2230601" y="1715067"/>
                      <a:pt x="2216207" y="1723292"/>
                    </a:cubicBezTo>
                    <a:cubicBezTo>
                      <a:pt x="2202218" y="1731286"/>
                      <a:pt x="2184807" y="1730589"/>
                      <a:pt x="2169315" y="1735015"/>
                    </a:cubicBezTo>
                    <a:cubicBezTo>
                      <a:pt x="2088507" y="1758103"/>
                      <a:pt x="2190745" y="1737304"/>
                      <a:pt x="2063807" y="1758462"/>
                    </a:cubicBezTo>
                    <a:cubicBezTo>
                      <a:pt x="2024730" y="1754554"/>
                      <a:pt x="1983833" y="1759157"/>
                      <a:pt x="1946576" y="1746738"/>
                    </a:cubicBezTo>
                    <a:cubicBezTo>
                      <a:pt x="1933210" y="1742283"/>
                      <a:pt x="1934853" y="1719384"/>
                      <a:pt x="1923130" y="1711569"/>
                    </a:cubicBezTo>
                    <a:cubicBezTo>
                      <a:pt x="1909724" y="1702632"/>
                      <a:pt x="1891869" y="1703754"/>
                      <a:pt x="1876238" y="1699846"/>
                    </a:cubicBezTo>
                    <a:cubicBezTo>
                      <a:pt x="1860607" y="1703754"/>
                      <a:pt x="1843756" y="1704363"/>
                      <a:pt x="1829345" y="1711569"/>
                    </a:cubicBezTo>
                    <a:cubicBezTo>
                      <a:pt x="1773259" y="1739612"/>
                      <a:pt x="1762432" y="1755037"/>
                      <a:pt x="1723838" y="1793631"/>
                    </a:cubicBezTo>
                    <a:cubicBezTo>
                      <a:pt x="1720369" y="1804037"/>
                      <a:pt x="1704478" y="1861993"/>
                      <a:pt x="1688668" y="1863969"/>
                    </a:cubicBezTo>
                    <a:cubicBezTo>
                      <a:pt x="1664145" y="1867034"/>
                      <a:pt x="1638894" y="1854232"/>
                      <a:pt x="1618330" y="1840523"/>
                    </a:cubicBezTo>
                    <a:lnTo>
                      <a:pt x="1583161" y="1817077"/>
                    </a:lnTo>
                  </a:path>
                </a:pathLst>
              </a:custGeom>
              <a:solidFill>
                <a:srgbClr val="FFFF00">
                  <a:alpha val="49000"/>
                </a:srgb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กากบาท 41"/>
              <p:cNvSpPr/>
              <p:nvPr/>
            </p:nvSpPr>
            <p:spPr>
              <a:xfrm>
                <a:off x="1717560" y="2811978"/>
                <a:ext cx="1932889" cy="2779857"/>
              </a:xfrm>
              <a:custGeom>
                <a:avLst/>
                <a:gdLst>
                  <a:gd name="connsiteX0" fmla="*/ 0 w 2038397"/>
                  <a:gd name="connsiteY0" fmla="*/ 509599 h 2592288"/>
                  <a:gd name="connsiteX1" fmla="*/ 509599 w 2038397"/>
                  <a:gd name="connsiteY1" fmla="*/ 509599 h 2592288"/>
                  <a:gd name="connsiteX2" fmla="*/ 509599 w 2038397"/>
                  <a:gd name="connsiteY2" fmla="*/ 0 h 2592288"/>
                  <a:gd name="connsiteX3" fmla="*/ 1528798 w 2038397"/>
                  <a:gd name="connsiteY3" fmla="*/ 0 h 2592288"/>
                  <a:gd name="connsiteX4" fmla="*/ 1528798 w 2038397"/>
                  <a:gd name="connsiteY4" fmla="*/ 509599 h 2592288"/>
                  <a:gd name="connsiteX5" fmla="*/ 2038397 w 2038397"/>
                  <a:gd name="connsiteY5" fmla="*/ 509599 h 2592288"/>
                  <a:gd name="connsiteX6" fmla="*/ 2038397 w 2038397"/>
                  <a:gd name="connsiteY6" fmla="*/ 2082689 h 2592288"/>
                  <a:gd name="connsiteX7" fmla="*/ 1528798 w 2038397"/>
                  <a:gd name="connsiteY7" fmla="*/ 2082689 h 2592288"/>
                  <a:gd name="connsiteX8" fmla="*/ 1528798 w 2038397"/>
                  <a:gd name="connsiteY8" fmla="*/ 2592288 h 2592288"/>
                  <a:gd name="connsiteX9" fmla="*/ 509599 w 2038397"/>
                  <a:gd name="connsiteY9" fmla="*/ 2592288 h 2592288"/>
                  <a:gd name="connsiteX10" fmla="*/ 509599 w 2038397"/>
                  <a:gd name="connsiteY10" fmla="*/ 2082689 h 2592288"/>
                  <a:gd name="connsiteX11" fmla="*/ 0 w 2038397"/>
                  <a:gd name="connsiteY11" fmla="*/ 2082689 h 2592288"/>
                  <a:gd name="connsiteX12" fmla="*/ 0 w 2038397"/>
                  <a:gd name="connsiteY12" fmla="*/ 509599 h 2592288"/>
                  <a:gd name="connsiteX0" fmla="*/ 0 w 2038397"/>
                  <a:gd name="connsiteY0" fmla="*/ 509599 h 2592288"/>
                  <a:gd name="connsiteX1" fmla="*/ 509599 w 2038397"/>
                  <a:gd name="connsiteY1" fmla="*/ 509599 h 2592288"/>
                  <a:gd name="connsiteX2" fmla="*/ 509599 w 2038397"/>
                  <a:gd name="connsiteY2" fmla="*/ 0 h 2592288"/>
                  <a:gd name="connsiteX3" fmla="*/ 1528798 w 2038397"/>
                  <a:gd name="connsiteY3" fmla="*/ 0 h 2592288"/>
                  <a:gd name="connsiteX4" fmla="*/ 1528798 w 2038397"/>
                  <a:gd name="connsiteY4" fmla="*/ 509599 h 2592288"/>
                  <a:gd name="connsiteX5" fmla="*/ 2038397 w 2038397"/>
                  <a:gd name="connsiteY5" fmla="*/ 509599 h 2592288"/>
                  <a:gd name="connsiteX6" fmla="*/ 2038397 w 2038397"/>
                  <a:gd name="connsiteY6" fmla="*/ 2082689 h 2592288"/>
                  <a:gd name="connsiteX7" fmla="*/ 1528798 w 2038397"/>
                  <a:gd name="connsiteY7" fmla="*/ 2082689 h 2592288"/>
                  <a:gd name="connsiteX8" fmla="*/ 1528798 w 2038397"/>
                  <a:gd name="connsiteY8" fmla="*/ 2592288 h 2592288"/>
                  <a:gd name="connsiteX9" fmla="*/ 509599 w 2038397"/>
                  <a:gd name="connsiteY9" fmla="*/ 2592288 h 2592288"/>
                  <a:gd name="connsiteX10" fmla="*/ 673722 w 2038397"/>
                  <a:gd name="connsiteY10" fmla="*/ 675920 h 2592288"/>
                  <a:gd name="connsiteX11" fmla="*/ 0 w 2038397"/>
                  <a:gd name="connsiteY11" fmla="*/ 2082689 h 2592288"/>
                  <a:gd name="connsiteX12" fmla="*/ 0 w 2038397"/>
                  <a:gd name="connsiteY12" fmla="*/ 509599 h 2592288"/>
                  <a:gd name="connsiteX0" fmla="*/ 0 w 2038397"/>
                  <a:gd name="connsiteY0" fmla="*/ 509599 h 2592288"/>
                  <a:gd name="connsiteX1" fmla="*/ 509599 w 2038397"/>
                  <a:gd name="connsiteY1" fmla="*/ 509599 h 2592288"/>
                  <a:gd name="connsiteX2" fmla="*/ 509599 w 2038397"/>
                  <a:gd name="connsiteY2" fmla="*/ 0 h 2592288"/>
                  <a:gd name="connsiteX3" fmla="*/ 1528798 w 2038397"/>
                  <a:gd name="connsiteY3" fmla="*/ 0 h 2592288"/>
                  <a:gd name="connsiteX4" fmla="*/ 1528798 w 2038397"/>
                  <a:gd name="connsiteY4" fmla="*/ 509599 h 2592288"/>
                  <a:gd name="connsiteX5" fmla="*/ 2038397 w 2038397"/>
                  <a:gd name="connsiteY5" fmla="*/ 509599 h 2592288"/>
                  <a:gd name="connsiteX6" fmla="*/ 2038397 w 2038397"/>
                  <a:gd name="connsiteY6" fmla="*/ 2082689 h 2592288"/>
                  <a:gd name="connsiteX7" fmla="*/ 1528798 w 2038397"/>
                  <a:gd name="connsiteY7" fmla="*/ 2082689 h 2592288"/>
                  <a:gd name="connsiteX8" fmla="*/ 1001260 w 2038397"/>
                  <a:gd name="connsiteY8" fmla="*/ 2592288 h 2592288"/>
                  <a:gd name="connsiteX9" fmla="*/ 509599 w 2038397"/>
                  <a:gd name="connsiteY9" fmla="*/ 2592288 h 2592288"/>
                  <a:gd name="connsiteX10" fmla="*/ 673722 w 2038397"/>
                  <a:gd name="connsiteY10" fmla="*/ 675920 h 2592288"/>
                  <a:gd name="connsiteX11" fmla="*/ 0 w 2038397"/>
                  <a:gd name="connsiteY11" fmla="*/ 2082689 h 2592288"/>
                  <a:gd name="connsiteX12" fmla="*/ 0 w 2038397"/>
                  <a:gd name="connsiteY12" fmla="*/ 509599 h 2592288"/>
                  <a:gd name="connsiteX0" fmla="*/ 0 w 2038397"/>
                  <a:gd name="connsiteY0" fmla="*/ 509599 h 2592288"/>
                  <a:gd name="connsiteX1" fmla="*/ 509599 w 2038397"/>
                  <a:gd name="connsiteY1" fmla="*/ 509599 h 2592288"/>
                  <a:gd name="connsiteX2" fmla="*/ 509599 w 2038397"/>
                  <a:gd name="connsiteY2" fmla="*/ 0 h 2592288"/>
                  <a:gd name="connsiteX3" fmla="*/ 1528798 w 2038397"/>
                  <a:gd name="connsiteY3" fmla="*/ 0 h 2592288"/>
                  <a:gd name="connsiteX4" fmla="*/ 1528798 w 2038397"/>
                  <a:gd name="connsiteY4" fmla="*/ 509599 h 2592288"/>
                  <a:gd name="connsiteX5" fmla="*/ 2038397 w 2038397"/>
                  <a:gd name="connsiteY5" fmla="*/ 509599 h 2592288"/>
                  <a:gd name="connsiteX6" fmla="*/ 2038397 w 2038397"/>
                  <a:gd name="connsiteY6" fmla="*/ 2082689 h 2592288"/>
                  <a:gd name="connsiteX7" fmla="*/ 848860 w 2038397"/>
                  <a:gd name="connsiteY7" fmla="*/ 898658 h 2592288"/>
                  <a:gd name="connsiteX8" fmla="*/ 1001260 w 2038397"/>
                  <a:gd name="connsiteY8" fmla="*/ 2592288 h 2592288"/>
                  <a:gd name="connsiteX9" fmla="*/ 509599 w 2038397"/>
                  <a:gd name="connsiteY9" fmla="*/ 2592288 h 2592288"/>
                  <a:gd name="connsiteX10" fmla="*/ 673722 w 2038397"/>
                  <a:gd name="connsiteY10" fmla="*/ 675920 h 2592288"/>
                  <a:gd name="connsiteX11" fmla="*/ 0 w 2038397"/>
                  <a:gd name="connsiteY11" fmla="*/ 2082689 h 2592288"/>
                  <a:gd name="connsiteX12" fmla="*/ 0 w 2038397"/>
                  <a:gd name="connsiteY12" fmla="*/ 509599 h 2592288"/>
                  <a:gd name="connsiteX0" fmla="*/ 0 w 2038397"/>
                  <a:gd name="connsiteY0" fmla="*/ 509599 h 2604011"/>
                  <a:gd name="connsiteX1" fmla="*/ 509599 w 2038397"/>
                  <a:gd name="connsiteY1" fmla="*/ 509599 h 2604011"/>
                  <a:gd name="connsiteX2" fmla="*/ 509599 w 2038397"/>
                  <a:gd name="connsiteY2" fmla="*/ 0 h 2604011"/>
                  <a:gd name="connsiteX3" fmla="*/ 1528798 w 2038397"/>
                  <a:gd name="connsiteY3" fmla="*/ 0 h 2604011"/>
                  <a:gd name="connsiteX4" fmla="*/ 1528798 w 2038397"/>
                  <a:gd name="connsiteY4" fmla="*/ 509599 h 2604011"/>
                  <a:gd name="connsiteX5" fmla="*/ 2038397 w 2038397"/>
                  <a:gd name="connsiteY5" fmla="*/ 509599 h 2604011"/>
                  <a:gd name="connsiteX6" fmla="*/ 2038397 w 2038397"/>
                  <a:gd name="connsiteY6" fmla="*/ 2082689 h 2604011"/>
                  <a:gd name="connsiteX7" fmla="*/ 848860 w 2038397"/>
                  <a:gd name="connsiteY7" fmla="*/ 898658 h 2604011"/>
                  <a:gd name="connsiteX8" fmla="*/ 872306 w 2038397"/>
                  <a:gd name="connsiteY8" fmla="*/ 2604011 h 2604011"/>
                  <a:gd name="connsiteX9" fmla="*/ 509599 w 2038397"/>
                  <a:gd name="connsiteY9" fmla="*/ 2592288 h 2604011"/>
                  <a:gd name="connsiteX10" fmla="*/ 673722 w 2038397"/>
                  <a:gd name="connsiteY10" fmla="*/ 675920 h 2604011"/>
                  <a:gd name="connsiteX11" fmla="*/ 0 w 2038397"/>
                  <a:gd name="connsiteY11" fmla="*/ 2082689 h 2604011"/>
                  <a:gd name="connsiteX12" fmla="*/ 0 w 2038397"/>
                  <a:gd name="connsiteY12" fmla="*/ 509599 h 2604011"/>
                  <a:gd name="connsiteX0" fmla="*/ 0 w 2038397"/>
                  <a:gd name="connsiteY0" fmla="*/ 509599 h 2604011"/>
                  <a:gd name="connsiteX1" fmla="*/ 509599 w 2038397"/>
                  <a:gd name="connsiteY1" fmla="*/ 509599 h 2604011"/>
                  <a:gd name="connsiteX2" fmla="*/ 509599 w 2038397"/>
                  <a:gd name="connsiteY2" fmla="*/ 0 h 2604011"/>
                  <a:gd name="connsiteX3" fmla="*/ 1528798 w 2038397"/>
                  <a:gd name="connsiteY3" fmla="*/ 0 h 2604011"/>
                  <a:gd name="connsiteX4" fmla="*/ 1528798 w 2038397"/>
                  <a:gd name="connsiteY4" fmla="*/ 509599 h 2604011"/>
                  <a:gd name="connsiteX5" fmla="*/ 2038397 w 2038397"/>
                  <a:gd name="connsiteY5" fmla="*/ 509599 h 2604011"/>
                  <a:gd name="connsiteX6" fmla="*/ 1206058 w 2038397"/>
                  <a:gd name="connsiteY6" fmla="*/ 406289 h 2604011"/>
                  <a:gd name="connsiteX7" fmla="*/ 848860 w 2038397"/>
                  <a:gd name="connsiteY7" fmla="*/ 898658 h 2604011"/>
                  <a:gd name="connsiteX8" fmla="*/ 872306 w 2038397"/>
                  <a:gd name="connsiteY8" fmla="*/ 2604011 h 2604011"/>
                  <a:gd name="connsiteX9" fmla="*/ 509599 w 2038397"/>
                  <a:gd name="connsiteY9" fmla="*/ 2592288 h 2604011"/>
                  <a:gd name="connsiteX10" fmla="*/ 673722 w 2038397"/>
                  <a:gd name="connsiteY10" fmla="*/ 675920 h 2604011"/>
                  <a:gd name="connsiteX11" fmla="*/ 0 w 2038397"/>
                  <a:gd name="connsiteY11" fmla="*/ 2082689 h 2604011"/>
                  <a:gd name="connsiteX12" fmla="*/ 0 w 2038397"/>
                  <a:gd name="connsiteY12" fmla="*/ 509599 h 2604011"/>
                  <a:gd name="connsiteX0" fmla="*/ 0 w 2038397"/>
                  <a:gd name="connsiteY0" fmla="*/ 509599 h 2604011"/>
                  <a:gd name="connsiteX1" fmla="*/ 509599 w 2038397"/>
                  <a:gd name="connsiteY1" fmla="*/ 509599 h 2604011"/>
                  <a:gd name="connsiteX2" fmla="*/ 509599 w 2038397"/>
                  <a:gd name="connsiteY2" fmla="*/ 0 h 2604011"/>
                  <a:gd name="connsiteX3" fmla="*/ 1528798 w 2038397"/>
                  <a:gd name="connsiteY3" fmla="*/ 0 h 2604011"/>
                  <a:gd name="connsiteX4" fmla="*/ 1493629 w 2038397"/>
                  <a:gd name="connsiteY4" fmla="*/ 310307 h 2604011"/>
                  <a:gd name="connsiteX5" fmla="*/ 2038397 w 2038397"/>
                  <a:gd name="connsiteY5" fmla="*/ 509599 h 2604011"/>
                  <a:gd name="connsiteX6" fmla="*/ 1206058 w 2038397"/>
                  <a:gd name="connsiteY6" fmla="*/ 406289 h 2604011"/>
                  <a:gd name="connsiteX7" fmla="*/ 848860 w 2038397"/>
                  <a:gd name="connsiteY7" fmla="*/ 898658 h 2604011"/>
                  <a:gd name="connsiteX8" fmla="*/ 872306 w 2038397"/>
                  <a:gd name="connsiteY8" fmla="*/ 2604011 h 2604011"/>
                  <a:gd name="connsiteX9" fmla="*/ 509599 w 2038397"/>
                  <a:gd name="connsiteY9" fmla="*/ 2592288 h 2604011"/>
                  <a:gd name="connsiteX10" fmla="*/ 673722 w 2038397"/>
                  <a:gd name="connsiteY10" fmla="*/ 675920 h 2604011"/>
                  <a:gd name="connsiteX11" fmla="*/ 0 w 2038397"/>
                  <a:gd name="connsiteY11" fmla="*/ 2082689 h 2604011"/>
                  <a:gd name="connsiteX12" fmla="*/ 0 w 2038397"/>
                  <a:gd name="connsiteY12" fmla="*/ 509599 h 2604011"/>
                  <a:gd name="connsiteX0" fmla="*/ 0 w 2038397"/>
                  <a:gd name="connsiteY0" fmla="*/ 509599 h 2604011"/>
                  <a:gd name="connsiteX1" fmla="*/ 509599 w 2038397"/>
                  <a:gd name="connsiteY1" fmla="*/ 509599 h 2604011"/>
                  <a:gd name="connsiteX2" fmla="*/ 1142645 w 2038397"/>
                  <a:gd name="connsiteY2" fmla="*/ 328246 h 2604011"/>
                  <a:gd name="connsiteX3" fmla="*/ 1528798 w 2038397"/>
                  <a:gd name="connsiteY3" fmla="*/ 0 h 2604011"/>
                  <a:gd name="connsiteX4" fmla="*/ 1493629 w 2038397"/>
                  <a:gd name="connsiteY4" fmla="*/ 310307 h 2604011"/>
                  <a:gd name="connsiteX5" fmla="*/ 2038397 w 2038397"/>
                  <a:gd name="connsiteY5" fmla="*/ 509599 h 2604011"/>
                  <a:gd name="connsiteX6" fmla="*/ 1206058 w 2038397"/>
                  <a:gd name="connsiteY6" fmla="*/ 406289 h 2604011"/>
                  <a:gd name="connsiteX7" fmla="*/ 848860 w 2038397"/>
                  <a:gd name="connsiteY7" fmla="*/ 898658 h 2604011"/>
                  <a:gd name="connsiteX8" fmla="*/ 872306 w 2038397"/>
                  <a:gd name="connsiteY8" fmla="*/ 2604011 h 2604011"/>
                  <a:gd name="connsiteX9" fmla="*/ 509599 w 2038397"/>
                  <a:gd name="connsiteY9" fmla="*/ 2592288 h 2604011"/>
                  <a:gd name="connsiteX10" fmla="*/ 673722 w 2038397"/>
                  <a:gd name="connsiteY10" fmla="*/ 675920 h 2604011"/>
                  <a:gd name="connsiteX11" fmla="*/ 0 w 2038397"/>
                  <a:gd name="connsiteY11" fmla="*/ 2082689 h 2604011"/>
                  <a:gd name="connsiteX12" fmla="*/ 0 w 2038397"/>
                  <a:gd name="connsiteY12" fmla="*/ 509599 h 2604011"/>
                  <a:gd name="connsiteX0" fmla="*/ 0 w 2085289"/>
                  <a:gd name="connsiteY0" fmla="*/ 0 h 2657120"/>
                  <a:gd name="connsiteX1" fmla="*/ 556491 w 2085289"/>
                  <a:gd name="connsiteY1" fmla="*/ 562708 h 2657120"/>
                  <a:gd name="connsiteX2" fmla="*/ 1189537 w 2085289"/>
                  <a:gd name="connsiteY2" fmla="*/ 381355 h 2657120"/>
                  <a:gd name="connsiteX3" fmla="*/ 1575690 w 2085289"/>
                  <a:gd name="connsiteY3" fmla="*/ 53109 h 2657120"/>
                  <a:gd name="connsiteX4" fmla="*/ 1540521 w 2085289"/>
                  <a:gd name="connsiteY4" fmla="*/ 363416 h 2657120"/>
                  <a:gd name="connsiteX5" fmla="*/ 2085289 w 2085289"/>
                  <a:gd name="connsiteY5" fmla="*/ 562708 h 2657120"/>
                  <a:gd name="connsiteX6" fmla="*/ 1252950 w 2085289"/>
                  <a:gd name="connsiteY6" fmla="*/ 459398 h 2657120"/>
                  <a:gd name="connsiteX7" fmla="*/ 895752 w 2085289"/>
                  <a:gd name="connsiteY7" fmla="*/ 951767 h 2657120"/>
                  <a:gd name="connsiteX8" fmla="*/ 919198 w 2085289"/>
                  <a:gd name="connsiteY8" fmla="*/ 2657120 h 2657120"/>
                  <a:gd name="connsiteX9" fmla="*/ 556491 w 2085289"/>
                  <a:gd name="connsiteY9" fmla="*/ 2645397 h 2657120"/>
                  <a:gd name="connsiteX10" fmla="*/ 720614 w 2085289"/>
                  <a:gd name="connsiteY10" fmla="*/ 729029 h 2657120"/>
                  <a:gd name="connsiteX11" fmla="*/ 46892 w 2085289"/>
                  <a:gd name="connsiteY11" fmla="*/ 2135798 h 2657120"/>
                  <a:gd name="connsiteX12" fmla="*/ 0 w 2085289"/>
                  <a:gd name="connsiteY12" fmla="*/ 0 h 2657120"/>
                  <a:gd name="connsiteX0" fmla="*/ 0 w 2085289"/>
                  <a:gd name="connsiteY0" fmla="*/ 0 h 2657120"/>
                  <a:gd name="connsiteX1" fmla="*/ 556491 w 2085289"/>
                  <a:gd name="connsiteY1" fmla="*/ 562708 h 2657120"/>
                  <a:gd name="connsiteX2" fmla="*/ 1189537 w 2085289"/>
                  <a:gd name="connsiteY2" fmla="*/ 381355 h 2657120"/>
                  <a:gd name="connsiteX3" fmla="*/ 1575690 w 2085289"/>
                  <a:gd name="connsiteY3" fmla="*/ 53109 h 2657120"/>
                  <a:gd name="connsiteX4" fmla="*/ 1540521 w 2085289"/>
                  <a:gd name="connsiteY4" fmla="*/ 363416 h 2657120"/>
                  <a:gd name="connsiteX5" fmla="*/ 2085289 w 2085289"/>
                  <a:gd name="connsiteY5" fmla="*/ 562708 h 2657120"/>
                  <a:gd name="connsiteX6" fmla="*/ 1252950 w 2085289"/>
                  <a:gd name="connsiteY6" fmla="*/ 459398 h 2657120"/>
                  <a:gd name="connsiteX7" fmla="*/ 895752 w 2085289"/>
                  <a:gd name="connsiteY7" fmla="*/ 951767 h 2657120"/>
                  <a:gd name="connsiteX8" fmla="*/ 919198 w 2085289"/>
                  <a:gd name="connsiteY8" fmla="*/ 2657120 h 2657120"/>
                  <a:gd name="connsiteX9" fmla="*/ 556491 w 2085289"/>
                  <a:gd name="connsiteY9" fmla="*/ 2645397 h 2657120"/>
                  <a:gd name="connsiteX10" fmla="*/ 720614 w 2085289"/>
                  <a:gd name="connsiteY10" fmla="*/ 729029 h 2657120"/>
                  <a:gd name="connsiteX11" fmla="*/ 146408 w 2085289"/>
                  <a:gd name="connsiteY11" fmla="*/ 1977254 h 2657120"/>
                  <a:gd name="connsiteX12" fmla="*/ 46892 w 2085289"/>
                  <a:gd name="connsiteY12" fmla="*/ 2135798 h 2657120"/>
                  <a:gd name="connsiteX13" fmla="*/ 0 w 2085289"/>
                  <a:gd name="connsiteY13" fmla="*/ 0 h 2657120"/>
                  <a:gd name="connsiteX0" fmla="*/ 117231 w 2202520"/>
                  <a:gd name="connsiteY0" fmla="*/ 0 h 2657120"/>
                  <a:gd name="connsiteX1" fmla="*/ 673722 w 2202520"/>
                  <a:gd name="connsiteY1" fmla="*/ 562708 h 2657120"/>
                  <a:gd name="connsiteX2" fmla="*/ 1306768 w 2202520"/>
                  <a:gd name="connsiteY2" fmla="*/ 381355 h 2657120"/>
                  <a:gd name="connsiteX3" fmla="*/ 1692921 w 2202520"/>
                  <a:gd name="connsiteY3" fmla="*/ 53109 h 2657120"/>
                  <a:gd name="connsiteX4" fmla="*/ 1657752 w 2202520"/>
                  <a:gd name="connsiteY4" fmla="*/ 363416 h 2657120"/>
                  <a:gd name="connsiteX5" fmla="*/ 2202520 w 2202520"/>
                  <a:gd name="connsiteY5" fmla="*/ 562708 h 2657120"/>
                  <a:gd name="connsiteX6" fmla="*/ 1370181 w 2202520"/>
                  <a:gd name="connsiteY6" fmla="*/ 459398 h 2657120"/>
                  <a:gd name="connsiteX7" fmla="*/ 1012983 w 2202520"/>
                  <a:gd name="connsiteY7" fmla="*/ 951767 h 2657120"/>
                  <a:gd name="connsiteX8" fmla="*/ 1036429 w 2202520"/>
                  <a:gd name="connsiteY8" fmla="*/ 2657120 h 2657120"/>
                  <a:gd name="connsiteX9" fmla="*/ 673722 w 2202520"/>
                  <a:gd name="connsiteY9" fmla="*/ 2645397 h 2657120"/>
                  <a:gd name="connsiteX10" fmla="*/ 837845 w 2202520"/>
                  <a:gd name="connsiteY10" fmla="*/ 729029 h 2657120"/>
                  <a:gd name="connsiteX11" fmla="*/ 263639 w 2202520"/>
                  <a:gd name="connsiteY11" fmla="*/ 1977254 h 2657120"/>
                  <a:gd name="connsiteX12" fmla="*/ 0 w 2202520"/>
                  <a:gd name="connsiteY12" fmla="*/ 260106 h 2657120"/>
                  <a:gd name="connsiteX13" fmla="*/ 117231 w 2202520"/>
                  <a:gd name="connsiteY13" fmla="*/ 0 h 2657120"/>
                  <a:gd name="connsiteX0" fmla="*/ 117231 w 2202520"/>
                  <a:gd name="connsiteY0" fmla="*/ 0 h 2657120"/>
                  <a:gd name="connsiteX1" fmla="*/ 673722 w 2202520"/>
                  <a:gd name="connsiteY1" fmla="*/ 562708 h 2657120"/>
                  <a:gd name="connsiteX2" fmla="*/ 1306768 w 2202520"/>
                  <a:gd name="connsiteY2" fmla="*/ 381355 h 2657120"/>
                  <a:gd name="connsiteX3" fmla="*/ 1692921 w 2202520"/>
                  <a:gd name="connsiteY3" fmla="*/ 53109 h 2657120"/>
                  <a:gd name="connsiteX4" fmla="*/ 1657752 w 2202520"/>
                  <a:gd name="connsiteY4" fmla="*/ 363416 h 2657120"/>
                  <a:gd name="connsiteX5" fmla="*/ 2202520 w 2202520"/>
                  <a:gd name="connsiteY5" fmla="*/ 562708 h 2657120"/>
                  <a:gd name="connsiteX6" fmla="*/ 1370181 w 2202520"/>
                  <a:gd name="connsiteY6" fmla="*/ 459398 h 2657120"/>
                  <a:gd name="connsiteX7" fmla="*/ 1012983 w 2202520"/>
                  <a:gd name="connsiteY7" fmla="*/ 951767 h 2657120"/>
                  <a:gd name="connsiteX8" fmla="*/ 1036429 w 2202520"/>
                  <a:gd name="connsiteY8" fmla="*/ 2657120 h 2657120"/>
                  <a:gd name="connsiteX9" fmla="*/ 673722 w 2202520"/>
                  <a:gd name="connsiteY9" fmla="*/ 2645397 h 2657120"/>
                  <a:gd name="connsiteX10" fmla="*/ 837845 w 2202520"/>
                  <a:gd name="connsiteY10" fmla="*/ 729029 h 2657120"/>
                  <a:gd name="connsiteX11" fmla="*/ 392593 w 2202520"/>
                  <a:gd name="connsiteY11" fmla="*/ 511869 h 2657120"/>
                  <a:gd name="connsiteX12" fmla="*/ 0 w 2202520"/>
                  <a:gd name="connsiteY12" fmla="*/ 260106 h 2657120"/>
                  <a:gd name="connsiteX13" fmla="*/ 117231 w 2202520"/>
                  <a:gd name="connsiteY13" fmla="*/ 0 h 2657120"/>
                  <a:gd name="connsiteX0" fmla="*/ 117231 w 2202520"/>
                  <a:gd name="connsiteY0" fmla="*/ 0 h 2657120"/>
                  <a:gd name="connsiteX1" fmla="*/ 673722 w 2202520"/>
                  <a:gd name="connsiteY1" fmla="*/ 562708 h 2657120"/>
                  <a:gd name="connsiteX2" fmla="*/ 1306768 w 2202520"/>
                  <a:gd name="connsiteY2" fmla="*/ 381355 h 2657120"/>
                  <a:gd name="connsiteX3" fmla="*/ 1692921 w 2202520"/>
                  <a:gd name="connsiteY3" fmla="*/ 53109 h 2657120"/>
                  <a:gd name="connsiteX4" fmla="*/ 1657752 w 2202520"/>
                  <a:gd name="connsiteY4" fmla="*/ 363416 h 2657120"/>
                  <a:gd name="connsiteX5" fmla="*/ 2202520 w 2202520"/>
                  <a:gd name="connsiteY5" fmla="*/ 562708 h 2657120"/>
                  <a:gd name="connsiteX6" fmla="*/ 1370181 w 2202520"/>
                  <a:gd name="connsiteY6" fmla="*/ 459398 h 2657120"/>
                  <a:gd name="connsiteX7" fmla="*/ 1012983 w 2202520"/>
                  <a:gd name="connsiteY7" fmla="*/ 951767 h 2657120"/>
                  <a:gd name="connsiteX8" fmla="*/ 1036429 w 2202520"/>
                  <a:gd name="connsiteY8" fmla="*/ 2657120 h 2657120"/>
                  <a:gd name="connsiteX9" fmla="*/ 673722 w 2202520"/>
                  <a:gd name="connsiteY9" fmla="*/ 2645397 h 2657120"/>
                  <a:gd name="connsiteX10" fmla="*/ 837845 w 2202520"/>
                  <a:gd name="connsiteY10" fmla="*/ 729029 h 2657120"/>
                  <a:gd name="connsiteX11" fmla="*/ 392593 w 2202520"/>
                  <a:gd name="connsiteY11" fmla="*/ 511869 h 2657120"/>
                  <a:gd name="connsiteX12" fmla="*/ 0 w 2202520"/>
                  <a:gd name="connsiteY12" fmla="*/ 260106 h 2657120"/>
                  <a:gd name="connsiteX13" fmla="*/ 117231 w 2202520"/>
                  <a:gd name="connsiteY13" fmla="*/ 0 h 2657120"/>
                  <a:gd name="connsiteX0" fmla="*/ 117231 w 2202520"/>
                  <a:gd name="connsiteY0" fmla="*/ 0 h 2657120"/>
                  <a:gd name="connsiteX1" fmla="*/ 673722 w 2202520"/>
                  <a:gd name="connsiteY1" fmla="*/ 562708 h 2657120"/>
                  <a:gd name="connsiteX2" fmla="*/ 1306768 w 2202520"/>
                  <a:gd name="connsiteY2" fmla="*/ 381355 h 2657120"/>
                  <a:gd name="connsiteX3" fmla="*/ 1692921 w 2202520"/>
                  <a:gd name="connsiteY3" fmla="*/ 53109 h 2657120"/>
                  <a:gd name="connsiteX4" fmla="*/ 1657752 w 2202520"/>
                  <a:gd name="connsiteY4" fmla="*/ 363416 h 2657120"/>
                  <a:gd name="connsiteX5" fmla="*/ 2202520 w 2202520"/>
                  <a:gd name="connsiteY5" fmla="*/ 562708 h 2657120"/>
                  <a:gd name="connsiteX6" fmla="*/ 1370181 w 2202520"/>
                  <a:gd name="connsiteY6" fmla="*/ 459398 h 2657120"/>
                  <a:gd name="connsiteX7" fmla="*/ 1012983 w 2202520"/>
                  <a:gd name="connsiteY7" fmla="*/ 951767 h 2657120"/>
                  <a:gd name="connsiteX8" fmla="*/ 1036429 w 2202520"/>
                  <a:gd name="connsiteY8" fmla="*/ 2657120 h 2657120"/>
                  <a:gd name="connsiteX9" fmla="*/ 673722 w 2202520"/>
                  <a:gd name="connsiteY9" fmla="*/ 2645397 h 2657120"/>
                  <a:gd name="connsiteX10" fmla="*/ 849568 w 2202520"/>
                  <a:gd name="connsiteY10" fmla="*/ 799367 h 2657120"/>
                  <a:gd name="connsiteX11" fmla="*/ 392593 w 2202520"/>
                  <a:gd name="connsiteY11" fmla="*/ 511869 h 2657120"/>
                  <a:gd name="connsiteX12" fmla="*/ 0 w 2202520"/>
                  <a:gd name="connsiteY12" fmla="*/ 260106 h 2657120"/>
                  <a:gd name="connsiteX13" fmla="*/ 117231 w 2202520"/>
                  <a:gd name="connsiteY13" fmla="*/ 0 h 2657120"/>
                  <a:gd name="connsiteX0" fmla="*/ 187570 w 2202520"/>
                  <a:gd name="connsiteY0" fmla="*/ 64122 h 2604011"/>
                  <a:gd name="connsiteX1" fmla="*/ 673722 w 2202520"/>
                  <a:gd name="connsiteY1" fmla="*/ 509599 h 2604011"/>
                  <a:gd name="connsiteX2" fmla="*/ 1306768 w 2202520"/>
                  <a:gd name="connsiteY2" fmla="*/ 328246 h 2604011"/>
                  <a:gd name="connsiteX3" fmla="*/ 1692921 w 2202520"/>
                  <a:gd name="connsiteY3" fmla="*/ 0 h 2604011"/>
                  <a:gd name="connsiteX4" fmla="*/ 1657752 w 2202520"/>
                  <a:gd name="connsiteY4" fmla="*/ 310307 h 2604011"/>
                  <a:gd name="connsiteX5" fmla="*/ 2202520 w 2202520"/>
                  <a:gd name="connsiteY5" fmla="*/ 509599 h 2604011"/>
                  <a:gd name="connsiteX6" fmla="*/ 1370181 w 2202520"/>
                  <a:gd name="connsiteY6" fmla="*/ 406289 h 2604011"/>
                  <a:gd name="connsiteX7" fmla="*/ 1012983 w 2202520"/>
                  <a:gd name="connsiteY7" fmla="*/ 898658 h 2604011"/>
                  <a:gd name="connsiteX8" fmla="*/ 1036429 w 2202520"/>
                  <a:gd name="connsiteY8" fmla="*/ 2604011 h 2604011"/>
                  <a:gd name="connsiteX9" fmla="*/ 673722 w 2202520"/>
                  <a:gd name="connsiteY9" fmla="*/ 2592288 h 2604011"/>
                  <a:gd name="connsiteX10" fmla="*/ 849568 w 2202520"/>
                  <a:gd name="connsiteY10" fmla="*/ 746258 h 2604011"/>
                  <a:gd name="connsiteX11" fmla="*/ 392593 w 2202520"/>
                  <a:gd name="connsiteY11" fmla="*/ 458760 h 2604011"/>
                  <a:gd name="connsiteX12" fmla="*/ 0 w 2202520"/>
                  <a:gd name="connsiteY12" fmla="*/ 206997 h 2604011"/>
                  <a:gd name="connsiteX13" fmla="*/ 187570 w 2202520"/>
                  <a:gd name="connsiteY13" fmla="*/ 64122 h 2604011"/>
                  <a:gd name="connsiteX0" fmla="*/ 187570 w 2202520"/>
                  <a:gd name="connsiteY0" fmla="*/ 64122 h 2604011"/>
                  <a:gd name="connsiteX1" fmla="*/ 814399 w 2202520"/>
                  <a:gd name="connsiteY1" fmla="*/ 603384 h 2604011"/>
                  <a:gd name="connsiteX2" fmla="*/ 1306768 w 2202520"/>
                  <a:gd name="connsiteY2" fmla="*/ 328246 h 2604011"/>
                  <a:gd name="connsiteX3" fmla="*/ 1692921 w 2202520"/>
                  <a:gd name="connsiteY3" fmla="*/ 0 h 2604011"/>
                  <a:gd name="connsiteX4" fmla="*/ 1657752 w 2202520"/>
                  <a:gd name="connsiteY4" fmla="*/ 310307 h 2604011"/>
                  <a:gd name="connsiteX5" fmla="*/ 2202520 w 2202520"/>
                  <a:gd name="connsiteY5" fmla="*/ 509599 h 2604011"/>
                  <a:gd name="connsiteX6" fmla="*/ 1370181 w 2202520"/>
                  <a:gd name="connsiteY6" fmla="*/ 406289 h 2604011"/>
                  <a:gd name="connsiteX7" fmla="*/ 1012983 w 2202520"/>
                  <a:gd name="connsiteY7" fmla="*/ 898658 h 2604011"/>
                  <a:gd name="connsiteX8" fmla="*/ 1036429 w 2202520"/>
                  <a:gd name="connsiteY8" fmla="*/ 2604011 h 2604011"/>
                  <a:gd name="connsiteX9" fmla="*/ 673722 w 2202520"/>
                  <a:gd name="connsiteY9" fmla="*/ 2592288 h 2604011"/>
                  <a:gd name="connsiteX10" fmla="*/ 849568 w 2202520"/>
                  <a:gd name="connsiteY10" fmla="*/ 746258 h 2604011"/>
                  <a:gd name="connsiteX11" fmla="*/ 392593 w 2202520"/>
                  <a:gd name="connsiteY11" fmla="*/ 458760 h 2604011"/>
                  <a:gd name="connsiteX12" fmla="*/ 0 w 2202520"/>
                  <a:gd name="connsiteY12" fmla="*/ 206997 h 2604011"/>
                  <a:gd name="connsiteX13" fmla="*/ 187570 w 2202520"/>
                  <a:gd name="connsiteY13" fmla="*/ 64122 h 2604011"/>
                  <a:gd name="connsiteX0" fmla="*/ 175847 w 2202520"/>
                  <a:gd name="connsiteY0" fmla="*/ 169630 h 2604011"/>
                  <a:gd name="connsiteX1" fmla="*/ 814399 w 2202520"/>
                  <a:gd name="connsiteY1" fmla="*/ 603384 h 2604011"/>
                  <a:gd name="connsiteX2" fmla="*/ 1306768 w 2202520"/>
                  <a:gd name="connsiteY2" fmla="*/ 328246 h 2604011"/>
                  <a:gd name="connsiteX3" fmla="*/ 1692921 w 2202520"/>
                  <a:gd name="connsiteY3" fmla="*/ 0 h 2604011"/>
                  <a:gd name="connsiteX4" fmla="*/ 1657752 w 2202520"/>
                  <a:gd name="connsiteY4" fmla="*/ 310307 h 2604011"/>
                  <a:gd name="connsiteX5" fmla="*/ 2202520 w 2202520"/>
                  <a:gd name="connsiteY5" fmla="*/ 509599 h 2604011"/>
                  <a:gd name="connsiteX6" fmla="*/ 1370181 w 2202520"/>
                  <a:gd name="connsiteY6" fmla="*/ 406289 h 2604011"/>
                  <a:gd name="connsiteX7" fmla="*/ 1012983 w 2202520"/>
                  <a:gd name="connsiteY7" fmla="*/ 898658 h 2604011"/>
                  <a:gd name="connsiteX8" fmla="*/ 1036429 w 2202520"/>
                  <a:gd name="connsiteY8" fmla="*/ 2604011 h 2604011"/>
                  <a:gd name="connsiteX9" fmla="*/ 673722 w 2202520"/>
                  <a:gd name="connsiteY9" fmla="*/ 2592288 h 2604011"/>
                  <a:gd name="connsiteX10" fmla="*/ 849568 w 2202520"/>
                  <a:gd name="connsiteY10" fmla="*/ 746258 h 2604011"/>
                  <a:gd name="connsiteX11" fmla="*/ 392593 w 2202520"/>
                  <a:gd name="connsiteY11" fmla="*/ 458760 h 2604011"/>
                  <a:gd name="connsiteX12" fmla="*/ 0 w 2202520"/>
                  <a:gd name="connsiteY12" fmla="*/ 206997 h 2604011"/>
                  <a:gd name="connsiteX13" fmla="*/ 175847 w 2202520"/>
                  <a:gd name="connsiteY13" fmla="*/ 169630 h 2604011"/>
                  <a:gd name="connsiteX0" fmla="*/ 175847 w 2202520"/>
                  <a:gd name="connsiteY0" fmla="*/ 345476 h 2779857"/>
                  <a:gd name="connsiteX1" fmla="*/ 814399 w 2202520"/>
                  <a:gd name="connsiteY1" fmla="*/ 779230 h 2779857"/>
                  <a:gd name="connsiteX2" fmla="*/ 1306768 w 2202520"/>
                  <a:gd name="connsiteY2" fmla="*/ 504092 h 2779857"/>
                  <a:gd name="connsiteX3" fmla="*/ 1458460 w 2202520"/>
                  <a:gd name="connsiteY3" fmla="*/ 0 h 2779857"/>
                  <a:gd name="connsiteX4" fmla="*/ 1657752 w 2202520"/>
                  <a:gd name="connsiteY4" fmla="*/ 486153 h 2779857"/>
                  <a:gd name="connsiteX5" fmla="*/ 2202520 w 2202520"/>
                  <a:gd name="connsiteY5" fmla="*/ 685445 h 2779857"/>
                  <a:gd name="connsiteX6" fmla="*/ 1370181 w 2202520"/>
                  <a:gd name="connsiteY6" fmla="*/ 582135 h 2779857"/>
                  <a:gd name="connsiteX7" fmla="*/ 1012983 w 2202520"/>
                  <a:gd name="connsiteY7" fmla="*/ 1074504 h 2779857"/>
                  <a:gd name="connsiteX8" fmla="*/ 1036429 w 2202520"/>
                  <a:gd name="connsiteY8" fmla="*/ 2779857 h 2779857"/>
                  <a:gd name="connsiteX9" fmla="*/ 673722 w 2202520"/>
                  <a:gd name="connsiteY9" fmla="*/ 2768134 h 2779857"/>
                  <a:gd name="connsiteX10" fmla="*/ 849568 w 2202520"/>
                  <a:gd name="connsiteY10" fmla="*/ 922104 h 2779857"/>
                  <a:gd name="connsiteX11" fmla="*/ 392593 w 2202520"/>
                  <a:gd name="connsiteY11" fmla="*/ 634606 h 2779857"/>
                  <a:gd name="connsiteX12" fmla="*/ 0 w 2202520"/>
                  <a:gd name="connsiteY12" fmla="*/ 382843 h 2779857"/>
                  <a:gd name="connsiteX13" fmla="*/ 175847 w 2202520"/>
                  <a:gd name="connsiteY13" fmla="*/ 345476 h 2779857"/>
                  <a:gd name="connsiteX0" fmla="*/ 175847 w 2202520"/>
                  <a:gd name="connsiteY0" fmla="*/ 345476 h 2779857"/>
                  <a:gd name="connsiteX1" fmla="*/ 814399 w 2202520"/>
                  <a:gd name="connsiteY1" fmla="*/ 779230 h 2779857"/>
                  <a:gd name="connsiteX2" fmla="*/ 1306768 w 2202520"/>
                  <a:gd name="connsiteY2" fmla="*/ 504092 h 2779857"/>
                  <a:gd name="connsiteX3" fmla="*/ 1458460 w 2202520"/>
                  <a:gd name="connsiteY3" fmla="*/ 0 h 2779857"/>
                  <a:gd name="connsiteX4" fmla="*/ 1657752 w 2202520"/>
                  <a:gd name="connsiteY4" fmla="*/ 486153 h 2779857"/>
                  <a:gd name="connsiteX5" fmla="*/ 2202520 w 2202520"/>
                  <a:gd name="connsiteY5" fmla="*/ 685445 h 2779857"/>
                  <a:gd name="connsiteX6" fmla="*/ 1370181 w 2202520"/>
                  <a:gd name="connsiteY6" fmla="*/ 582135 h 2779857"/>
                  <a:gd name="connsiteX7" fmla="*/ 1012983 w 2202520"/>
                  <a:gd name="connsiteY7" fmla="*/ 1074504 h 2779857"/>
                  <a:gd name="connsiteX8" fmla="*/ 1036429 w 2202520"/>
                  <a:gd name="connsiteY8" fmla="*/ 2779857 h 2779857"/>
                  <a:gd name="connsiteX9" fmla="*/ 673722 w 2202520"/>
                  <a:gd name="connsiteY9" fmla="*/ 2768134 h 2779857"/>
                  <a:gd name="connsiteX10" fmla="*/ 849568 w 2202520"/>
                  <a:gd name="connsiteY10" fmla="*/ 922104 h 2779857"/>
                  <a:gd name="connsiteX11" fmla="*/ 392593 w 2202520"/>
                  <a:gd name="connsiteY11" fmla="*/ 634606 h 2779857"/>
                  <a:gd name="connsiteX12" fmla="*/ 0 w 2202520"/>
                  <a:gd name="connsiteY12" fmla="*/ 382843 h 2779857"/>
                  <a:gd name="connsiteX13" fmla="*/ 175847 w 2202520"/>
                  <a:gd name="connsiteY13" fmla="*/ 345476 h 2779857"/>
                  <a:gd name="connsiteX0" fmla="*/ 175847 w 2202520"/>
                  <a:gd name="connsiteY0" fmla="*/ 345476 h 2779857"/>
                  <a:gd name="connsiteX1" fmla="*/ 814399 w 2202520"/>
                  <a:gd name="connsiteY1" fmla="*/ 779230 h 2779857"/>
                  <a:gd name="connsiteX2" fmla="*/ 1306768 w 2202520"/>
                  <a:gd name="connsiteY2" fmla="*/ 504092 h 2779857"/>
                  <a:gd name="connsiteX3" fmla="*/ 1458460 w 2202520"/>
                  <a:gd name="connsiteY3" fmla="*/ 0 h 2779857"/>
                  <a:gd name="connsiteX4" fmla="*/ 1517075 w 2202520"/>
                  <a:gd name="connsiteY4" fmla="*/ 462707 h 2779857"/>
                  <a:gd name="connsiteX5" fmla="*/ 2202520 w 2202520"/>
                  <a:gd name="connsiteY5" fmla="*/ 685445 h 2779857"/>
                  <a:gd name="connsiteX6" fmla="*/ 1370181 w 2202520"/>
                  <a:gd name="connsiteY6" fmla="*/ 582135 h 2779857"/>
                  <a:gd name="connsiteX7" fmla="*/ 1012983 w 2202520"/>
                  <a:gd name="connsiteY7" fmla="*/ 1074504 h 2779857"/>
                  <a:gd name="connsiteX8" fmla="*/ 1036429 w 2202520"/>
                  <a:gd name="connsiteY8" fmla="*/ 2779857 h 2779857"/>
                  <a:gd name="connsiteX9" fmla="*/ 673722 w 2202520"/>
                  <a:gd name="connsiteY9" fmla="*/ 2768134 h 2779857"/>
                  <a:gd name="connsiteX10" fmla="*/ 849568 w 2202520"/>
                  <a:gd name="connsiteY10" fmla="*/ 922104 h 2779857"/>
                  <a:gd name="connsiteX11" fmla="*/ 392593 w 2202520"/>
                  <a:gd name="connsiteY11" fmla="*/ 634606 h 2779857"/>
                  <a:gd name="connsiteX12" fmla="*/ 0 w 2202520"/>
                  <a:gd name="connsiteY12" fmla="*/ 382843 h 2779857"/>
                  <a:gd name="connsiteX13" fmla="*/ 175847 w 2202520"/>
                  <a:gd name="connsiteY13" fmla="*/ 345476 h 2779857"/>
                  <a:gd name="connsiteX0" fmla="*/ 175847 w 2202520"/>
                  <a:gd name="connsiteY0" fmla="*/ 345476 h 2779857"/>
                  <a:gd name="connsiteX1" fmla="*/ 814399 w 2202520"/>
                  <a:gd name="connsiteY1" fmla="*/ 779230 h 2779857"/>
                  <a:gd name="connsiteX2" fmla="*/ 1306768 w 2202520"/>
                  <a:gd name="connsiteY2" fmla="*/ 504092 h 2779857"/>
                  <a:gd name="connsiteX3" fmla="*/ 1458460 w 2202520"/>
                  <a:gd name="connsiteY3" fmla="*/ 0 h 2779857"/>
                  <a:gd name="connsiteX4" fmla="*/ 1517075 w 2202520"/>
                  <a:gd name="connsiteY4" fmla="*/ 462707 h 2779857"/>
                  <a:gd name="connsiteX5" fmla="*/ 2202520 w 2202520"/>
                  <a:gd name="connsiteY5" fmla="*/ 685445 h 2779857"/>
                  <a:gd name="connsiteX6" fmla="*/ 1370181 w 2202520"/>
                  <a:gd name="connsiteY6" fmla="*/ 582135 h 2779857"/>
                  <a:gd name="connsiteX7" fmla="*/ 1012983 w 2202520"/>
                  <a:gd name="connsiteY7" fmla="*/ 1074504 h 2779857"/>
                  <a:gd name="connsiteX8" fmla="*/ 1036429 w 2202520"/>
                  <a:gd name="connsiteY8" fmla="*/ 2779857 h 2779857"/>
                  <a:gd name="connsiteX9" fmla="*/ 673722 w 2202520"/>
                  <a:gd name="connsiteY9" fmla="*/ 2768134 h 2779857"/>
                  <a:gd name="connsiteX10" fmla="*/ 849568 w 2202520"/>
                  <a:gd name="connsiteY10" fmla="*/ 922104 h 2779857"/>
                  <a:gd name="connsiteX11" fmla="*/ 392593 w 2202520"/>
                  <a:gd name="connsiteY11" fmla="*/ 634606 h 2779857"/>
                  <a:gd name="connsiteX12" fmla="*/ 0 w 2202520"/>
                  <a:gd name="connsiteY12" fmla="*/ 382843 h 2779857"/>
                  <a:gd name="connsiteX13" fmla="*/ 175847 w 2202520"/>
                  <a:gd name="connsiteY13" fmla="*/ 345476 h 2779857"/>
                  <a:gd name="connsiteX0" fmla="*/ 175847 w 2202520"/>
                  <a:gd name="connsiteY0" fmla="*/ 345476 h 2779857"/>
                  <a:gd name="connsiteX1" fmla="*/ 814399 w 2202520"/>
                  <a:gd name="connsiteY1" fmla="*/ 779230 h 2779857"/>
                  <a:gd name="connsiteX2" fmla="*/ 1306768 w 2202520"/>
                  <a:gd name="connsiteY2" fmla="*/ 504092 h 2779857"/>
                  <a:gd name="connsiteX3" fmla="*/ 1458460 w 2202520"/>
                  <a:gd name="connsiteY3" fmla="*/ 0 h 2779857"/>
                  <a:gd name="connsiteX4" fmla="*/ 1493629 w 2202520"/>
                  <a:gd name="connsiteY4" fmla="*/ 462707 h 2779857"/>
                  <a:gd name="connsiteX5" fmla="*/ 2202520 w 2202520"/>
                  <a:gd name="connsiteY5" fmla="*/ 685445 h 2779857"/>
                  <a:gd name="connsiteX6" fmla="*/ 1370181 w 2202520"/>
                  <a:gd name="connsiteY6" fmla="*/ 582135 h 2779857"/>
                  <a:gd name="connsiteX7" fmla="*/ 1012983 w 2202520"/>
                  <a:gd name="connsiteY7" fmla="*/ 1074504 h 2779857"/>
                  <a:gd name="connsiteX8" fmla="*/ 1036429 w 2202520"/>
                  <a:gd name="connsiteY8" fmla="*/ 2779857 h 2779857"/>
                  <a:gd name="connsiteX9" fmla="*/ 673722 w 2202520"/>
                  <a:gd name="connsiteY9" fmla="*/ 2768134 h 2779857"/>
                  <a:gd name="connsiteX10" fmla="*/ 849568 w 2202520"/>
                  <a:gd name="connsiteY10" fmla="*/ 922104 h 2779857"/>
                  <a:gd name="connsiteX11" fmla="*/ 392593 w 2202520"/>
                  <a:gd name="connsiteY11" fmla="*/ 634606 h 2779857"/>
                  <a:gd name="connsiteX12" fmla="*/ 0 w 2202520"/>
                  <a:gd name="connsiteY12" fmla="*/ 382843 h 2779857"/>
                  <a:gd name="connsiteX13" fmla="*/ 175847 w 2202520"/>
                  <a:gd name="connsiteY13" fmla="*/ 345476 h 2779857"/>
                  <a:gd name="connsiteX0" fmla="*/ 175847 w 1932889"/>
                  <a:gd name="connsiteY0" fmla="*/ 345476 h 2779857"/>
                  <a:gd name="connsiteX1" fmla="*/ 814399 w 1932889"/>
                  <a:gd name="connsiteY1" fmla="*/ 779230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49568 w 1932889"/>
                  <a:gd name="connsiteY10" fmla="*/ 922104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  <a:gd name="connsiteX0" fmla="*/ 175847 w 1932889"/>
                  <a:gd name="connsiteY0" fmla="*/ 345476 h 2779857"/>
                  <a:gd name="connsiteX1" fmla="*/ 814399 w 1932889"/>
                  <a:gd name="connsiteY1" fmla="*/ 779230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26121 w 1932889"/>
                  <a:gd name="connsiteY10" fmla="*/ 1180011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  <a:gd name="connsiteX0" fmla="*/ 175847 w 1932889"/>
                  <a:gd name="connsiteY0" fmla="*/ 345476 h 2779857"/>
                  <a:gd name="connsiteX1" fmla="*/ 826122 w 1932889"/>
                  <a:gd name="connsiteY1" fmla="*/ 955076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26121 w 1932889"/>
                  <a:gd name="connsiteY10" fmla="*/ 1180011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  <a:gd name="connsiteX0" fmla="*/ 175847 w 1932889"/>
                  <a:gd name="connsiteY0" fmla="*/ 345476 h 2779857"/>
                  <a:gd name="connsiteX1" fmla="*/ 826122 w 1932889"/>
                  <a:gd name="connsiteY1" fmla="*/ 955076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26121 w 1932889"/>
                  <a:gd name="connsiteY10" fmla="*/ 1180011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  <a:gd name="connsiteX0" fmla="*/ 175847 w 1932889"/>
                  <a:gd name="connsiteY0" fmla="*/ 345476 h 2779857"/>
                  <a:gd name="connsiteX1" fmla="*/ 896460 w 1932889"/>
                  <a:gd name="connsiteY1" fmla="*/ 943353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26121 w 1932889"/>
                  <a:gd name="connsiteY10" fmla="*/ 1180011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  <a:gd name="connsiteX0" fmla="*/ 175847 w 1932889"/>
                  <a:gd name="connsiteY0" fmla="*/ 345476 h 2779857"/>
                  <a:gd name="connsiteX1" fmla="*/ 896460 w 1932889"/>
                  <a:gd name="connsiteY1" fmla="*/ 943353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26121 w 1932889"/>
                  <a:gd name="connsiteY10" fmla="*/ 1180011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  <a:gd name="connsiteX0" fmla="*/ 175847 w 1932889"/>
                  <a:gd name="connsiteY0" fmla="*/ 345476 h 2779857"/>
                  <a:gd name="connsiteX1" fmla="*/ 896460 w 1932889"/>
                  <a:gd name="connsiteY1" fmla="*/ 943353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26121 w 1932889"/>
                  <a:gd name="connsiteY10" fmla="*/ 1180011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32889" h="2779857">
                    <a:moveTo>
                      <a:pt x="175847" y="345476"/>
                    </a:moveTo>
                    <a:cubicBezTo>
                      <a:pt x="416051" y="544768"/>
                      <a:pt x="691425" y="837846"/>
                      <a:pt x="896460" y="943353"/>
                    </a:cubicBezTo>
                    <a:cubicBezTo>
                      <a:pt x="1044952" y="808656"/>
                      <a:pt x="1169999" y="650512"/>
                      <a:pt x="1306768" y="504092"/>
                    </a:cubicBezTo>
                    <a:cubicBezTo>
                      <a:pt x="1322163" y="277445"/>
                      <a:pt x="1407896" y="168031"/>
                      <a:pt x="1458460" y="0"/>
                    </a:cubicBezTo>
                    <a:cubicBezTo>
                      <a:pt x="1477998" y="154236"/>
                      <a:pt x="1520983" y="50563"/>
                      <a:pt x="1493629" y="462707"/>
                    </a:cubicBezTo>
                    <a:lnTo>
                      <a:pt x="1932889" y="615107"/>
                    </a:lnTo>
                    <a:lnTo>
                      <a:pt x="1370181" y="582135"/>
                    </a:lnTo>
                    <a:cubicBezTo>
                      <a:pt x="1251115" y="746258"/>
                      <a:pt x="1085157" y="793151"/>
                      <a:pt x="1012983" y="1074504"/>
                    </a:cubicBezTo>
                    <a:lnTo>
                      <a:pt x="1036429" y="2779857"/>
                    </a:lnTo>
                    <a:lnTo>
                      <a:pt x="673722" y="2768134"/>
                    </a:lnTo>
                    <a:cubicBezTo>
                      <a:pt x="724522" y="2238760"/>
                      <a:pt x="833937" y="1873508"/>
                      <a:pt x="826121" y="1180011"/>
                    </a:cubicBezTo>
                    <a:lnTo>
                      <a:pt x="392593" y="634606"/>
                    </a:lnTo>
                    <a:lnTo>
                      <a:pt x="0" y="382843"/>
                    </a:lnTo>
                    <a:lnTo>
                      <a:pt x="175847" y="345476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2" name="กลุ่ม 121"/>
            <p:cNvGrpSpPr/>
            <p:nvPr/>
          </p:nvGrpSpPr>
          <p:grpSpPr>
            <a:xfrm>
              <a:off x="2250664" y="8974875"/>
              <a:ext cx="891694" cy="196197"/>
              <a:chOff x="2322142" y="3472685"/>
              <a:chExt cx="3103780" cy="634643"/>
            </a:xfrm>
          </p:grpSpPr>
          <p:sp>
            <p:nvSpPr>
              <p:cNvPr id="123" name="สามเหลี่ยมหน้าจั่ว 34"/>
              <p:cNvSpPr/>
              <p:nvPr/>
            </p:nvSpPr>
            <p:spPr>
              <a:xfrm>
                <a:off x="2322142" y="3472685"/>
                <a:ext cx="3103780" cy="634643"/>
              </a:xfrm>
              <a:custGeom>
                <a:avLst/>
                <a:gdLst>
                  <a:gd name="connsiteX0" fmla="*/ 0 w 3103780"/>
                  <a:gd name="connsiteY0" fmla="*/ 1080120 h 1080120"/>
                  <a:gd name="connsiteX1" fmla="*/ 1551890 w 3103780"/>
                  <a:gd name="connsiteY1" fmla="*/ 0 h 1080120"/>
                  <a:gd name="connsiteX2" fmla="*/ 3103780 w 3103780"/>
                  <a:gd name="connsiteY2" fmla="*/ 1080120 h 1080120"/>
                  <a:gd name="connsiteX3" fmla="*/ 0 w 3103780"/>
                  <a:gd name="connsiteY3" fmla="*/ 1080120 h 1080120"/>
                  <a:gd name="connsiteX0" fmla="*/ 0 w 3103780"/>
                  <a:gd name="connsiteY0" fmla="*/ 529135 h 529135"/>
                  <a:gd name="connsiteX1" fmla="*/ 789890 w 3103780"/>
                  <a:gd name="connsiteY1" fmla="*/ 0 h 529135"/>
                  <a:gd name="connsiteX2" fmla="*/ 3103780 w 3103780"/>
                  <a:gd name="connsiteY2" fmla="*/ 529135 h 529135"/>
                  <a:gd name="connsiteX3" fmla="*/ 0 w 3103780"/>
                  <a:gd name="connsiteY3" fmla="*/ 529135 h 529135"/>
                  <a:gd name="connsiteX0" fmla="*/ 0 w 3103780"/>
                  <a:gd name="connsiteY0" fmla="*/ 529135 h 529135"/>
                  <a:gd name="connsiteX1" fmla="*/ 789890 w 3103780"/>
                  <a:gd name="connsiteY1" fmla="*/ 0 h 529135"/>
                  <a:gd name="connsiteX2" fmla="*/ 1802292 w 3103780"/>
                  <a:gd name="connsiteY2" fmla="*/ 200853 h 529135"/>
                  <a:gd name="connsiteX3" fmla="*/ 3103780 w 3103780"/>
                  <a:gd name="connsiteY3" fmla="*/ 529135 h 529135"/>
                  <a:gd name="connsiteX4" fmla="*/ 0 w 3103780"/>
                  <a:gd name="connsiteY4" fmla="*/ 529135 h 529135"/>
                  <a:gd name="connsiteX0" fmla="*/ 0 w 3103780"/>
                  <a:gd name="connsiteY0" fmla="*/ 529135 h 529135"/>
                  <a:gd name="connsiteX1" fmla="*/ 789890 w 3103780"/>
                  <a:gd name="connsiteY1" fmla="*/ 0 h 529135"/>
                  <a:gd name="connsiteX2" fmla="*/ 2611184 w 3103780"/>
                  <a:gd name="connsiteY2" fmla="*/ 294638 h 529135"/>
                  <a:gd name="connsiteX3" fmla="*/ 3103780 w 3103780"/>
                  <a:gd name="connsiteY3" fmla="*/ 529135 h 529135"/>
                  <a:gd name="connsiteX4" fmla="*/ 0 w 3103780"/>
                  <a:gd name="connsiteY4" fmla="*/ 529135 h 529135"/>
                  <a:gd name="connsiteX0" fmla="*/ 0 w 3103780"/>
                  <a:gd name="connsiteY0" fmla="*/ 529135 h 529135"/>
                  <a:gd name="connsiteX1" fmla="*/ 789890 w 3103780"/>
                  <a:gd name="connsiteY1" fmla="*/ 0 h 529135"/>
                  <a:gd name="connsiteX2" fmla="*/ 2341553 w 3103780"/>
                  <a:gd name="connsiteY2" fmla="*/ 177407 h 529135"/>
                  <a:gd name="connsiteX3" fmla="*/ 3103780 w 3103780"/>
                  <a:gd name="connsiteY3" fmla="*/ 529135 h 529135"/>
                  <a:gd name="connsiteX4" fmla="*/ 0 w 3103780"/>
                  <a:gd name="connsiteY4" fmla="*/ 529135 h 529135"/>
                  <a:gd name="connsiteX0" fmla="*/ 0 w 3103780"/>
                  <a:gd name="connsiteY0" fmla="*/ 529135 h 529135"/>
                  <a:gd name="connsiteX1" fmla="*/ 789890 w 3103780"/>
                  <a:gd name="connsiteY1" fmla="*/ 0 h 529135"/>
                  <a:gd name="connsiteX2" fmla="*/ 1626446 w 3103780"/>
                  <a:gd name="connsiteY2" fmla="*/ 83622 h 529135"/>
                  <a:gd name="connsiteX3" fmla="*/ 2341553 w 3103780"/>
                  <a:gd name="connsiteY3" fmla="*/ 177407 h 529135"/>
                  <a:gd name="connsiteX4" fmla="*/ 3103780 w 3103780"/>
                  <a:gd name="connsiteY4" fmla="*/ 529135 h 529135"/>
                  <a:gd name="connsiteX5" fmla="*/ 0 w 3103780"/>
                  <a:gd name="connsiteY5" fmla="*/ 529135 h 529135"/>
                  <a:gd name="connsiteX0" fmla="*/ 0 w 3103780"/>
                  <a:gd name="connsiteY0" fmla="*/ 529135 h 529135"/>
                  <a:gd name="connsiteX1" fmla="*/ 789890 w 3103780"/>
                  <a:gd name="connsiteY1" fmla="*/ 0 h 529135"/>
                  <a:gd name="connsiteX2" fmla="*/ 1450599 w 3103780"/>
                  <a:gd name="connsiteY2" fmla="*/ 13283 h 529135"/>
                  <a:gd name="connsiteX3" fmla="*/ 1626446 w 3103780"/>
                  <a:gd name="connsiteY3" fmla="*/ 83622 h 529135"/>
                  <a:gd name="connsiteX4" fmla="*/ 2341553 w 3103780"/>
                  <a:gd name="connsiteY4" fmla="*/ 177407 h 529135"/>
                  <a:gd name="connsiteX5" fmla="*/ 3103780 w 3103780"/>
                  <a:gd name="connsiteY5" fmla="*/ 529135 h 529135"/>
                  <a:gd name="connsiteX6" fmla="*/ 0 w 3103780"/>
                  <a:gd name="connsiteY6" fmla="*/ 529135 h 529135"/>
                  <a:gd name="connsiteX0" fmla="*/ 0 w 3103780"/>
                  <a:gd name="connsiteY0" fmla="*/ 634643 h 634643"/>
                  <a:gd name="connsiteX1" fmla="*/ 871952 w 3103780"/>
                  <a:gd name="connsiteY1" fmla="*/ 0 h 634643"/>
                  <a:gd name="connsiteX2" fmla="*/ 1450599 w 3103780"/>
                  <a:gd name="connsiteY2" fmla="*/ 118791 h 634643"/>
                  <a:gd name="connsiteX3" fmla="*/ 1626446 w 3103780"/>
                  <a:gd name="connsiteY3" fmla="*/ 189130 h 634643"/>
                  <a:gd name="connsiteX4" fmla="*/ 2341553 w 3103780"/>
                  <a:gd name="connsiteY4" fmla="*/ 282915 h 634643"/>
                  <a:gd name="connsiteX5" fmla="*/ 3103780 w 3103780"/>
                  <a:gd name="connsiteY5" fmla="*/ 634643 h 634643"/>
                  <a:gd name="connsiteX6" fmla="*/ 0 w 3103780"/>
                  <a:gd name="connsiteY6" fmla="*/ 634643 h 634643"/>
                  <a:gd name="connsiteX0" fmla="*/ 0 w 3103780"/>
                  <a:gd name="connsiteY0" fmla="*/ 634643 h 634643"/>
                  <a:gd name="connsiteX1" fmla="*/ 114169 w 3103780"/>
                  <a:gd name="connsiteY1" fmla="*/ 517376 h 634643"/>
                  <a:gd name="connsiteX2" fmla="*/ 871952 w 3103780"/>
                  <a:gd name="connsiteY2" fmla="*/ 0 h 634643"/>
                  <a:gd name="connsiteX3" fmla="*/ 1450599 w 3103780"/>
                  <a:gd name="connsiteY3" fmla="*/ 118791 h 634643"/>
                  <a:gd name="connsiteX4" fmla="*/ 1626446 w 3103780"/>
                  <a:gd name="connsiteY4" fmla="*/ 189130 h 634643"/>
                  <a:gd name="connsiteX5" fmla="*/ 2341553 w 3103780"/>
                  <a:gd name="connsiteY5" fmla="*/ 282915 h 634643"/>
                  <a:gd name="connsiteX6" fmla="*/ 3103780 w 3103780"/>
                  <a:gd name="connsiteY6" fmla="*/ 634643 h 634643"/>
                  <a:gd name="connsiteX7" fmla="*/ 0 w 3103780"/>
                  <a:gd name="connsiteY7" fmla="*/ 634643 h 634643"/>
                  <a:gd name="connsiteX0" fmla="*/ 0 w 3103780"/>
                  <a:gd name="connsiteY0" fmla="*/ 634643 h 634643"/>
                  <a:gd name="connsiteX1" fmla="*/ 243122 w 3103780"/>
                  <a:gd name="connsiteY1" fmla="*/ 306360 h 634643"/>
                  <a:gd name="connsiteX2" fmla="*/ 871952 w 3103780"/>
                  <a:gd name="connsiteY2" fmla="*/ 0 h 634643"/>
                  <a:gd name="connsiteX3" fmla="*/ 1450599 w 3103780"/>
                  <a:gd name="connsiteY3" fmla="*/ 118791 h 634643"/>
                  <a:gd name="connsiteX4" fmla="*/ 1626446 w 3103780"/>
                  <a:gd name="connsiteY4" fmla="*/ 189130 h 634643"/>
                  <a:gd name="connsiteX5" fmla="*/ 2341553 w 3103780"/>
                  <a:gd name="connsiteY5" fmla="*/ 282915 h 634643"/>
                  <a:gd name="connsiteX6" fmla="*/ 3103780 w 3103780"/>
                  <a:gd name="connsiteY6" fmla="*/ 634643 h 634643"/>
                  <a:gd name="connsiteX7" fmla="*/ 0 w 3103780"/>
                  <a:gd name="connsiteY7" fmla="*/ 634643 h 634643"/>
                  <a:gd name="connsiteX0" fmla="*/ 0 w 3103780"/>
                  <a:gd name="connsiteY0" fmla="*/ 634643 h 634643"/>
                  <a:gd name="connsiteX1" fmla="*/ 243122 w 3103780"/>
                  <a:gd name="connsiteY1" fmla="*/ 306360 h 634643"/>
                  <a:gd name="connsiteX2" fmla="*/ 641707 w 3103780"/>
                  <a:gd name="connsiteY2" fmla="*/ 118791 h 634643"/>
                  <a:gd name="connsiteX3" fmla="*/ 871952 w 3103780"/>
                  <a:gd name="connsiteY3" fmla="*/ 0 h 634643"/>
                  <a:gd name="connsiteX4" fmla="*/ 1450599 w 3103780"/>
                  <a:gd name="connsiteY4" fmla="*/ 118791 h 634643"/>
                  <a:gd name="connsiteX5" fmla="*/ 1626446 w 3103780"/>
                  <a:gd name="connsiteY5" fmla="*/ 189130 h 634643"/>
                  <a:gd name="connsiteX6" fmla="*/ 2341553 w 3103780"/>
                  <a:gd name="connsiteY6" fmla="*/ 282915 h 634643"/>
                  <a:gd name="connsiteX7" fmla="*/ 3103780 w 3103780"/>
                  <a:gd name="connsiteY7" fmla="*/ 634643 h 634643"/>
                  <a:gd name="connsiteX8" fmla="*/ 0 w 3103780"/>
                  <a:gd name="connsiteY8" fmla="*/ 634643 h 634643"/>
                  <a:gd name="connsiteX0" fmla="*/ 0 w 3103780"/>
                  <a:gd name="connsiteY0" fmla="*/ 634643 h 634643"/>
                  <a:gd name="connsiteX1" fmla="*/ 243122 w 3103780"/>
                  <a:gd name="connsiteY1" fmla="*/ 306360 h 634643"/>
                  <a:gd name="connsiteX2" fmla="*/ 594815 w 3103780"/>
                  <a:gd name="connsiteY2" fmla="*/ 247745 h 634643"/>
                  <a:gd name="connsiteX3" fmla="*/ 871952 w 3103780"/>
                  <a:gd name="connsiteY3" fmla="*/ 0 h 634643"/>
                  <a:gd name="connsiteX4" fmla="*/ 1450599 w 3103780"/>
                  <a:gd name="connsiteY4" fmla="*/ 118791 h 634643"/>
                  <a:gd name="connsiteX5" fmla="*/ 1626446 w 3103780"/>
                  <a:gd name="connsiteY5" fmla="*/ 189130 h 634643"/>
                  <a:gd name="connsiteX6" fmla="*/ 2341553 w 3103780"/>
                  <a:gd name="connsiteY6" fmla="*/ 282915 h 634643"/>
                  <a:gd name="connsiteX7" fmla="*/ 3103780 w 3103780"/>
                  <a:gd name="connsiteY7" fmla="*/ 634643 h 634643"/>
                  <a:gd name="connsiteX8" fmla="*/ 0 w 3103780"/>
                  <a:gd name="connsiteY8" fmla="*/ 634643 h 634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03780" h="634643">
                    <a:moveTo>
                      <a:pt x="0" y="634643"/>
                    </a:moveTo>
                    <a:lnTo>
                      <a:pt x="243122" y="306360"/>
                    </a:lnTo>
                    <a:lnTo>
                      <a:pt x="594815" y="247745"/>
                    </a:lnTo>
                    <a:lnTo>
                      <a:pt x="871952" y="0"/>
                    </a:lnTo>
                    <a:cubicBezTo>
                      <a:pt x="1131265" y="20059"/>
                      <a:pt x="1191286" y="98732"/>
                      <a:pt x="1450599" y="118791"/>
                    </a:cubicBezTo>
                    <a:lnTo>
                      <a:pt x="1626446" y="189130"/>
                    </a:lnTo>
                    <a:lnTo>
                      <a:pt x="2341553" y="282915"/>
                    </a:lnTo>
                    <a:lnTo>
                      <a:pt x="3103780" y="634643"/>
                    </a:lnTo>
                    <a:lnTo>
                      <a:pt x="0" y="634643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สี่เหลี่ยมผืนผ้า 13"/>
              <p:cNvSpPr/>
              <p:nvPr/>
            </p:nvSpPr>
            <p:spPr>
              <a:xfrm rot="1504349" flipV="1">
                <a:off x="3574740" y="3708276"/>
                <a:ext cx="1798380" cy="324510"/>
              </a:xfrm>
              <a:custGeom>
                <a:avLst/>
                <a:gdLst>
                  <a:gd name="connsiteX0" fmla="*/ 0 w 1595586"/>
                  <a:gd name="connsiteY0" fmla="*/ 0 h 936104"/>
                  <a:gd name="connsiteX1" fmla="*/ 1595586 w 1595586"/>
                  <a:gd name="connsiteY1" fmla="*/ 0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364663 w 1595586"/>
                  <a:gd name="connsiteY1" fmla="*/ 257907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5586" h="936104">
                    <a:moveTo>
                      <a:pt x="0" y="0"/>
                    </a:moveTo>
                    <a:cubicBezTo>
                      <a:pt x="203616" y="93784"/>
                      <a:pt x="-26521" y="304800"/>
                      <a:pt x="610848" y="281353"/>
                    </a:cubicBezTo>
                    <a:lnTo>
                      <a:pt x="1595586" y="936104"/>
                    </a:lnTo>
                    <a:lnTo>
                      <a:pt x="597877" y="385119"/>
                    </a:lnTo>
                    <a:cubicBezTo>
                      <a:pt x="93785" y="330993"/>
                      <a:pt x="93784" y="159634"/>
                      <a:pt x="0" y="0"/>
                    </a:cubicBezTo>
                    <a:close/>
                  </a:path>
                </a:pathLst>
              </a:custGeom>
              <a:solidFill>
                <a:srgbClr val="99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สี่เหลี่ยมผืนผ้า 13"/>
              <p:cNvSpPr/>
              <p:nvPr/>
            </p:nvSpPr>
            <p:spPr>
              <a:xfrm rot="582874" flipV="1">
                <a:off x="3457036" y="3901958"/>
                <a:ext cx="779326" cy="140626"/>
              </a:xfrm>
              <a:custGeom>
                <a:avLst/>
                <a:gdLst>
                  <a:gd name="connsiteX0" fmla="*/ 0 w 1595586"/>
                  <a:gd name="connsiteY0" fmla="*/ 0 h 936104"/>
                  <a:gd name="connsiteX1" fmla="*/ 1595586 w 1595586"/>
                  <a:gd name="connsiteY1" fmla="*/ 0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364663 w 1595586"/>
                  <a:gd name="connsiteY1" fmla="*/ 257907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5586" h="936104">
                    <a:moveTo>
                      <a:pt x="0" y="0"/>
                    </a:moveTo>
                    <a:cubicBezTo>
                      <a:pt x="203616" y="93784"/>
                      <a:pt x="-26521" y="304800"/>
                      <a:pt x="610848" y="281353"/>
                    </a:cubicBezTo>
                    <a:lnTo>
                      <a:pt x="1595586" y="936104"/>
                    </a:lnTo>
                    <a:lnTo>
                      <a:pt x="597877" y="385119"/>
                    </a:lnTo>
                    <a:cubicBezTo>
                      <a:pt x="93785" y="330993"/>
                      <a:pt x="93784" y="159634"/>
                      <a:pt x="0" y="0"/>
                    </a:cubicBezTo>
                    <a:close/>
                  </a:path>
                </a:pathLst>
              </a:custGeom>
              <a:solidFill>
                <a:srgbClr val="99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สี่เหลี่ยมผืนผ้า 13"/>
              <p:cNvSpPr/>
              <p:nvPr/>
            </p:nvSpPr>
            <p:spPr>
              <a:xfrm rot="10229137" flipV="1">
                <a:off x="2731044" y="3800219"/>
                <a:ext cx="779326" cy="140626"/>
              </a:xfrm>
              <a:custGeom>
                <a:avLst/>
                <a:gdLst>
                  <a:gd name="connsiteX0" fmla="*/ 0 w 1595586"/>
                  <a:gd name="connsiteY0" fmla="*/ 0 h 936104"/>
                  <a:gd name="connsiteX1" fmla="*/ 1595586 w 1595586"/>
                  <a:gd name="connsiteY1" fmla="*/ 0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364663 w 1595586"/>
                  <a:gd name="connsiteY1" fmla="*/ 257907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5586" h="936104">
                    <a:moveTo>
                      <a:pt x="0" y="0"/>
                    </a:moveTo>
                    <a:cubicBezTo>
                      <a:pt x="203616" y="93784"/>
                      <a:pt x="-26521" y="304800"/>
                      <a:pt x="610848" y="281353"/>
                    </a:cubicBezTo>
                    <a:lnTo>
                      <a:pt x="1595586" y="936104"/>
                    </a:lnTo>
                    <a:lnTo>
                      <a:pt x="597877" y="385119"/>
                    </a:lnTo>
                    <a:cubicBezTo>
                      <a:pt x="93785" y="330993"/>
                      <a:pt x="93784" y="159634"/>
                      <a:pt x="0" y="0"/>
                    </a:cubicBezTo>
                    <a:close/>
                  </a:path>
                </a:pathLst>
              </a:custGeom>
              <a:solidFill>
                <a:srgbClr val="99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8" name="กลุ่ม 137"/>
            <p:cNvGrpSpPr/>
            <p:nvPr/>
          </p:nvGrpSpPr>
          <p:grpSpPr>
            <a:xfrm>
              <a:off x="49018" y="6657439"/>
              <a:ext cx="604250" cy="2539978"/>
              <a:chOff x="49018" y="6657439"/>
              <a:chExt cx="604250" cy="2539978"/>
            </a:xfrm>
          </p:grpSpPr>
          <p:sp>
            <p:nvSpPr>
              <p:cNvPr id="132" name="สามเหลี่ยมหน้าจั่ว 131"/>
              <p:cNvSpPr/>
              <p:nvPr/>
            </p:nvSpPr>
            <p:spPr>
              <a:xfrm>
                <a:off x="493689" y="6657439"/>
                <a:ext cx="130683" cy="2208471"/>
              </a:xfrm>
              <a:custGeom>
                <a:avLst/>
                <a:gdLst>
                  <a:gd name="connsiteX0" fmla="*/ 0 w 261739"/>
                  <a:gd name="connsiteY0" fmla="*/ 2003701 h 2003701"/>
                  <a:gd name="connsiteX1" fmla="*/ 130870 w 261739"/>
                  <a:gd name="connsiteY1" fmla="*/ 0 h 2003701"/>
                  <a:gd name="connsiteX2" fmla="*/ 261739 w 261739"/>
                  <a:gd name="connsiteY2" fmla="*/ 2003701 h 2003701"/>
                  <a:gd name="connsiteX3" fmla="*/ 0 w 261739"/>
                  <a:gd name="connsiteY3" fmla="*/ 2003701 h 2003701"/>
                  <a:gd name="connsiteX0" fmla="*/ 0 w 261739"/>
                  <a:gd name="connsiteY0" fmla="*/ 2129431 h 2129431"/>
                  <a:gd name="connsiteX1" fmla="*/ 153730 w 261739"/>
                  <a:gd name="connsiteY1" fmla="*/ 0 h 2129431"/>
                  <a:gd name="connsiteX2" fmla="*/ 261739 w 261739"/>
                  <a:gd name="connsiteY2" fmla="*/ 2129431 h 2129431"/>
                  <a:gd name="connsiteX3" fmla="*/ 0 w 261739"/>
                  <a:gd name="connsiteY3" fmla="*/ 2129431 h 2129431"/>
                  <a:gd name="connsiteX0" fmla="*/ 0 w 261739"/>
                  <a:gd name="connsiteY0" fmla="*/ 2129431 h 2129431"/>
                  <a:gd name="connsiteX1" fmla="*/ 153730 w 261739"/>
                  <a:gd name="connsiteY1" fmla="*/ 0 h 2129431"/>
                  <a:gd name="connsiteX2" fmla="*/ 261739 w 261739"/>
                  <a:gd name="connsiteY2" fmla="*/ 2129431 h 2129431"/>
                  <a:gd name="connsiteX3" fmla="*/ 0 w 261739"/>
                  <a:gd name="connsiteY3" fmla="*/ 2129431 h 2129431"/>
                  <a:gd name="connsiteX0" fmla="*/ 5008 w 266747"/>
                  <a:gd name="connsiteY0" fmla="*/ 2129431 h 2129431"/>
                  <a:gd name="connsiteX1" fmla="*/ 158738 w 266747"/>
                  <a:gd name="connsiteY1" fmla="*/ 0 h 2129431"/>
                  <a:gd name="connsiteX2" fmla="*/ 266747 w 266747"/>
                  <a:gd name="connsiteY2" fmla="*/ 2129431 h 2129431"/>
                  <a:gd name="connsiteX3" fmla="*/ 5008 w 266747"/>
                  <a:gd name="connsiteY3" fmla="*/ 2129431 h 2129431"/>
                  <a:gd name="connsiteX0" fmla="*/ 5008 w 266747"/>
                  <a:gd name="connsiteY0" fmla="*/ 2129431 h 2129431"/>
                  <a:gd name="connsiteX1" fmla="*/ 158738 w 266747"/>
                  <a:gd name="connsiteY1" fmla="*/ 0 h 2129431"/>
                  <a:gd name="connsiteX2" fmla="*/ 266747 w 266747"/>
                  <a:gd name="connsiteY2" fmla="*/ 2129431 h 2129431"/>
                  <a:gd name="connsiteX3" fmla="*/ 5008 w 266747"/>
                  <a:gd name="connsiteY3" fmla="*/ 2129431 h 2129431"/>
                  <a:gd name="connsiteX0" fmla="*/ 58190 w 319929"/>
                  <a:gd name="connsiteY0" fmla="*/ 2129431 h 2129431"/>
                  <a:gd name="connsiteX1" fmla="*/ 211920 w 319929"/>
                  <a:gd name="connsiteY1" fmla="*/ 0 h 2129431"/>
                  <a:gd name="connsiteX2" fmla="*/ 319929 w 319929"/>
                  <a:gd name="connsiteY2" fmla="*/ 2129431 h 2129431"/>
                  <a:gd name="connsiteX3" fmla="*/ 58190 w 319929"/>
                  <a:gd name="connsiteY3" fmla="*/ 2129431 h 2129431"/>
                  <a:gd name="connsiteX0" fmla="*/ 73436 w 335175"/>
                  <a:gd name="connsiteY0" fmla="*/ 2129431 h 2129431"/>
                  <a:gd name="connsiteX1" fmla="*/ 227166 w 335175"/>
                  <a:gd name="connsiteY1" fmla="*/ 0 h 2129431"/>
                  <a:gd name="connsiteX2" fmla="*/ 335175 w 335175"/>
                  <a:gd name="connsiteY2" fmla="*/ 2129431 h 2129431"/>
                  <a:gd name="connsiteX3" fmla="*/ 73436 w 335175"/>
                  <a:gd name="connsiteY3" fmla="*/ 2129431 h 2129431"/>
                  <a:gd name="connsiteX0" fmla="*/ 74241 w 335980"/>
                  <a:gd name="connsiteY0" fmla="*/ 2205631 h 2205631"/>
                  <a:gd name="connsiteX1" fmla="*/ 224161 w 335980"/>
                  <a:gd name="connsiteY1" fmla="*/ 0 h 2205631"/>
                  <a:gd name="connsiteX2" fmla="*/ 335980 w 335980"/>
                  <a:gd name="connsiteY2" fmla="*/ 2205631 h 2205631"/>
                  <a:gd name="connsiteX3" fmla="*/ 74241 w 335980"/>
                  <a:gd name="connsiteY3" fmla="*/ 2205631 h 2205631"/>
                  <a:gd name="connsiteX0" fmla="*/ 74241 w 336073"/>
                  <a:gd name="connsiteY0" fmla="*/ 2255321 h 2255321"/>
                  <a:gd name="connsiteX1" fmla="*/ 224161 w 336073"/>
                  <a:gd name="connsiteY1" fmla="*/ 49690 h 2255321"/>
                  <a:gd name="connsiteX2" fmla="*/ 105624 w 336073"/>
                  <a:gd name="connsiteY2" fmla="*/ 841061 h 2255321"/>
                  <a:gd name="connsiteX3" fmla="*/ 335980 w 336073"/>
                  <a:gd name="connsiteY3" fmla="*/ 2255321 h 2255321"/>
                  <a:gd name="connsiteX4" fmla="*/ 74241 w 336073"/>
                  <a:gd name="connsiteY4" fmla="*/ 2255321 h 2255321"/>
                  <a:gd name="connsiteX0" fmla="*/ 74241 w 336073"/>
                  <a:gd name="connsiteY0" fmla="*/ 2249408 h 2249408"/>
                  <a:gd name="connsiteX1" fmla="*/ 224161 w 336073"/>
                  <a:gd name="connsiteY1" fmla="*/ 43777 h 2249408"/>
                  <a:gd name="connsiteX2" fmla="*/ 105624 w 336073"/>
                  <a:gd name="connsiteY2" fmla="*/ 835148 h 2249408"/>
                  <a:gd name="connsiteX3" fmla="*/ 335980 w 336073"/>
                  <a:gd name="connsiteY3" fmla="*/ 2249408 h 2249408"/>
                  <a:gd name="connsiteX4" fmla="*/ 74241 w 336073"/>
                  <a:gd name="connsiteY4" fmla="*/ 2249408 h 2249408"/>
                  <a:gd name="connsiteX0" fmla="*/ 74241 w 336039"/>
                  <a:gd name="connsiteY0" fmla="*/ 2249408 h 2249408"/>
                  <a:gd name="connsiteX1" fmla="*/ 224161 w 336039"/>
                  <a:gd name="connsiteY1" fmla="*/ 43777 h 2249408"/>
                  <a:gd name="connsiteX2" fmla="*/ 105624 w 336039"/>
                  <a:gd name="connsiteY2" fmla="*/ 835148 h 2249408"/>
                  <a:gd name="connsiteX3" fmla="*/ 335980 w 336039"/>
                  <a:gd name="connsiteY3" fmla="*/ 2249408 h 2249408"/>
                  <a:gd name="connsiteX4" fmla="*/ 74241 w 336039"/>
                  <a:gd name="connsiteY4" fmla="*/ 2249408 h 2249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6039" h="2249408">
                    <a:moveTo>
                      <a:pt x="74241" y="2249408"/>
                    </a:moveTo>
                    <a:cubicBezTo>
                      <a:pt x="-103116" y="777598"/>
                      <a:pt x="73858" y="665957"/>
                      <a:pt x="224161" y="43777"/>
                    </a:cubicBezTo>
                    <a:cubicBezTo>
                      <a:pt x="229392" y="-191933"/>
                      <a:pt x="186047" y="589463"/>
                      <a:pt x="105624" y="835148"/>
                    </a:cubicBezTo>
                    <a:cubicBezTo>
                      <a:pt x="2341" y="1149413"/>
                      <a:pt x="341211" y="2013698"/>
                      <a:pt x="335980" y="2249408"/>
                    </a:cubicBezTo>
                    <a:lnTo>
                      <a:pt x="74241" y="2249408"/>
                    </a:lnTo>
                    <a:close/>
                  </a:path>
                </a:pathLst>
              </a:cu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สามเหลี่ยมหน้าจั่ว 131"/>
              <p:cNvSpPr/>
              <p:nvPr/>
            </p:nvSpPr>
            <p:spPr>
              <a:xfrm>
                <a:off x="210344" y="6859615"/>
                <a:ext cx="130683" cy="2208471"/>
              </a:xfrm>
              <a:custGeom>
                <a:avLst/>
                <a:gdLst>
                  <a:gd name="connsiteX0" fmla="*/ 0 w 261739"/>
                  <a:gd name="connsiteY0" fmla="*/ 2003701 h 2003701"/>
                  <a:gd name="connsiteX1" fmla="*/ 130870 w 261739"/>
                  <a:gd name="connsiteY1" fmla="*/ 0 h 2003701"/>
                  <a:gd name="connsiteX2" fmla="*/ 261739 w 261739"/>
                  <a:gd name="connsiteY2" fmla="*/ 2003701 h 2003701"/>
                  <a:gd name="connsiteX3" fmla="*/ 0 w 261739"/>
                  <a:gd name="connsiteY3" fmla="*/ 2003701 h 2003701"/>
                  <a:gd name="connsiteX0" fmla="*/ 0 w 261739"/>
                  <a:gd name="connsiteY0" fmla="*/ 2129431 h 2129431"/>
                  <a:gd name="connsiteX1" fmla="*/ 153730 w 261739"/>
                  <a:gd name="connsiteY1" fmla="*/ 0 h 2129431"/>
                  <a:gd name="connsiteX2" fmla="*/ 261739 w 261739"/>
                  <a:gd name="connsiteY2" fmla="*/ 2129431 h 2129431"/>
                  <a:gd name="connsiteX3" fmla="*/ 0 w 261739"/>
                  <a:gd name="connsiteY3" fmla="*/ 2129431 h 2129431"/>
                  <a:gd name="connsiteX0" fmla="*/ 0 w 261739"/>
                  <a:gd name="connsiteY0" fmla="*/ 2129431 h 2129431"/>
                  <a:gd name="connsiteX1" fmla="*/ 153730 w 261739"/>
                  <a:gd name="connsiteY1" fmla="*/ 0 h 2129431"/>
                  <a:gd name="connsiteX2" fmla="*/ 261739 w 261739"/>
                  <a:gd name="connsiteY2" fmla="*/ 2129431 h 2129431"/>
                  <a:gd name="connsiteX3" fmla="*/ 0 w 261739"/>
                  <a:gd name="connsiteY3" fmla="*/ 2129431 h 2129431"/>
                  <a:gd name="connsiteX0" fmla="*/ 5008 w 266747"/>
                  <a:gd name="connsiteY0" fmla="*/ 2129431 h 2129431"/>
                  <a:gd name="connsiteX1" fmla="*/ 158738 w 266747"/>
                  <a:gd name="connsiteY1" fmla="*/ 0 h 2129431"/>
                  <a:gd name="connsiteX2" fmla="*/ 266747 w 266747"/>
                  <a:gd name="connsiteY2" fmla="*/ 2129431 h 2129431"/>
                  <a:gd name="connsiteX3" fmla="*/ 5008 w 266747"/>
                  <a:gd name="connsiteY3" fmla="*/ 2129431 h 2129431"/>
                  <a:gd name="connsiteX0" fmla="*/ 5008 w 266747"/>
                  <a:gd name="connsiteY0" fmla="*/ 2129431 h 2129431"/>
                  <a:gd name="connsiteX1" fmla="*/ 158738 w 266747"/>
                  <a:gd name="connsiteY1" fmla="*/ 0 h 2129431"/>
                  <a:gd name="connsiteX2" fmla="*/ 266747 w 266747"/>
                  <a:gd name="connsiteY2" fmla="*/ 2129431 h 2129431"/>
                  <a:gd name="connsiteX3" fmla="*/ 5008 w 266747"/>
                  <a:gd name="connsiteY3" fmla="*/ 2129431 h 2129431"/>
                  <a:gd name="connsiteX0" fmla="*/ 58190 w 319929"/>
                  <a:gd name="connsiteY0" fmla="*/ 2129431 h 2129431"/>
                  <a:gd name="connsiteX1" fmla="*/ 211920 w 319929"/>
                  <a:gd name="connsiteY1" fmla="*/ 0 h 2129431"/>
                  <a:gd name="connsiteX2" fmla="*/ 319929 w 319929"/>
                  <a:gd name="connsiteY2" fmla="*/ 2129431 h 2129431"/>
                  <a:gd name="connsiteX3" fmla="*/ 58190 w 319929"/>
                  <a:gd name="connsiteY3" fmla="*/ 2129431 h 2129431"/>
                  <a:gd name="connsiteX0" fmla="*/ 73436 w 335175"/>
                  <a:gd name="connsiteY0" fmla="*/ 2129431 h 2129431"/>
                  <a:gd name="connsiteX1" fmla="*/ 227166 w 335175"/>
                  <a:gd name="connsiteY1" fmla="*/ 0 h 2129431"/>
                  <a:gd name="connsiteX2" fmla="*/ 335175 w 335175"/>
                  <a:gd name="connsiteY2" fmla="*/ 2129431 h 2129431"/>
                  <a:gd name="connsiteX3" fmla="*/ 73436 w 335175"/>
                  <a:gd name="connsiteY3" fmla="*/ 2129431 h 2129431"/>
                  <a:gd name="connsiteX0" fmla="*/ 74241 w 335980"/>
                  <a:gd name="connsiteY0" fmla="*/ 2205631 h 2205631"/>
                  <a:gd name="connsiteX1" fmla="*/ 224161 w 335980"/>
                  <a:gd name="connsiteY1" fmla="*/ 0 h 2205631"/>
                  <a:gd name="connsiteX2" fmla="*/ 335980 w 335980"/>
                  <a:gd name="connsiteY2" fmla="*/ 2205631 h 2205631"/>
                  <a:gd name="connsiteX3" fmla="*/ 74241 w 335980"/>
                  <a:gd name="connsiteY3" fmla="*/ 2205631 h 2205631"/>
                  <a:gd name="connsiteX0" fmla="*/ 74241 w 336073"/>
                  <a:gd name="connsiteY0" fmla="*/ 2255321 h 2255321"/>
                  <a:gd name="connsiteX1" fmla="*/ 224161 w 336073"/>
                  <a:gd name="connsiteY1" fmla="*/ 49690 h 2255321"/>
                  <a:gd name="connsiteX2" fmla="*/ 105624 w 336073"/>
                  <a:gd name="connsiteY2" fmla="*/ 841061 h 2255321"/>
                  <a:gd name="connsiteX3" fmla="*/ 335980 w 336073"/>
                  <a:gd name="connsiteY3" fmla="*/ 2255321 h 2255321"/>
                  <a:gd name="connsiteX4" fmla="*/ 74241 w 336073"/>
                  <a:gd name="connsiteY4" fmla="*/ 2255321 h 2255321"/>
                  <a:gd name="connsiteX0" fmla="*/ 74241 w 336073"/>
                  <a:gd name="connsiteY0" fmla="*/ 2249408 h 2249408"/>
                  <a:gd name="connsiteX1" fmla="*/ 224161 w 336073"/>
                  <a:gd name="connsiteY1" fmla="*/ 43777 h 2249408"/>
                  <a:gd name="connsiteX2" fmla="*/ 105624 w 336073"/>
                  <a:gd name="connsiteY2" fmla="*/ 835148 h 2249408"/>
                  <a:gd name="connsiteX3" fmla="*/ 335980 w 336073"/>
                  <a:gd name="connsiteY3" fmla="*/ 2249408 h 2249408"/>
                  <a:gd name="connsiteX4" fmla="*/ 74241 w 336073"/>
                  <a:gd name="connsiteY4" fmla="*/ 2249408 h 2249408"/>
                  <a:gd name="connsiteX0" fmla="*/ 74241 w 336039"/>
                  <a:gd name="connsiteY0" fmla="*/ 2249408 h 2249408"/>
                  <a:gd name="connsiteX1" fmla="*/ 224161 w 336039"/>
                  <a:gd name="connsiteY1" fmla="*/ 43777 h 2249408"/>
                  <a:gd name="connsiteX2" fmla="*/ 105624 w 336039"/>
                  <a:gd name="connsiteY2" fmla="*/ 835148 h 2249408"/>
                  <a:gd name="connsiteX3" fmla="*/ 335980 w 336039"/>
                  <a:gd name="connsiteY3" fmla="*/ 2249408 h 2249408"/>
                  <a:gd name="connsiteX4" fmla="*/ 74241 w 336039"/>
                  <a:gd name="connsiteY4" fmla="*/ 2249408 h 2249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6039" h="2249408">
                    <a:moveTo>
                      <a:pt x="74241" y="2249408"/>
                    </a:moveTo>
                    <a:cubicBezTo>
                      <a:pt x="-103116" y="777598"/>
                      <a:pt x="73858" y="665957"/>
                      <a:pt x="224161" y="43777"/>
                    </a:cubicBezTo>
                    <a:cubicBezTo>
                      <a:pt x="229392" y="-191933"/>
                      <a:pt x="186047" y="589463"/>
                      <a:pt x="105624" y="835148"/>
                    </a:cubicBezTo>
                    <a:cubicBezTo>
                      <a:pt x="2341" y="1149413"/>
                      <a:pt x="341211" y="2013698"/>
                      <a:pt x="335980" y="2249408"/>
                    </a:cubicBezTo>
                    <a:lnTo>
                      <a:pt x="74241" y="2249408"/>
                    </a:lnTo>
                    <a:close/>
                  </a:path>
                </a:pathLst>
              </a:cu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สามเหลี่ยมหน้าจั่ว 131"/>
              <p:cNvSpPr/>
              <p:nvPr/>
            </p:nvSpPr>
            <p:spPr>
              <a:xfrm flipH="1">
                <a:off x="533745" y="6786770"/>
                <a:ext cx="119523" cy="2208471"/>
              </a:xfrm>
              <a:custGeom>
                <a:avLst/>
                <a:gdLst>
                  <a:gd name="connsiteX0" fmla="*/ 0 w 261739"/>
                  <a:gd name="connsiteY0" fmla="*/ 2003701 h 2003701"/>
                  <a:gd name="connsiteX1" fmla="*/ 130870 w 261739"/>
                  <a:gd name="connsiteY1" fmla="*/ 0 h 2003701"/>
                  <a:gd name="connsiteX2" fmla="*/ 261739 w 261739"/>
                  <a:gd name="connsiteY2" fmla="*/ 2003701 h 2003701"/>
                  <a:gd name="connsiteX3" fmla="*/ 0 w 261739"/>
                  <a:gd name="connsiteY3" fmla="*/ 2003701 h 2003701"/>
                  <a:gd name="connsiteX0" fmla="*/ 0 w 261739"/>
                  <a:gd name="connsiteY0" fmla="*/ 2129431 h 2129431"/>
                  <a:gd name="connsiteX1" fmla="*/ 153730 w 261739"/>
                  <a:gd name="connsiteY1" fmla="*/ 0 h 2129431"/>
                  <a:gd name="connsiteX2" fmla="*/ 261739 w 261739"/>
                  <a:gd name="connsiteY2" fmla="*/ 2129431 h 2129431"/>
                  <a:gd name="connsiteX3" fmla="*/ 0 w 261739"/>
                  <a:gd name="connsiteY3" fmla="*/ 2129431 h 2129431"/>
                  <a:gd name="connsiteX0" fmla="*/ 0 w 261739"/>
                  <a:gd name="connsiteY0" fmla="*/ 2129431 h 2129431"/>
                  <a:gd name="connsiteX1" fmla="*/ 153730 w 261739"/>
                  <a:gd name="connsiteY1" fmla="*/ 0 h 2129431"/>
                  <a:gd name="connsiteX2" fmla="*/ 261739 w 261739"/>
                  <a:gd name="connsiteY2" fmla="*/ 2129431 h 2129431"/>
                  <a:gd name="connsiteX3" fmla="*/ 0 w 261739"/>
                  <a:gd name="connsiteY3" fmla="*/ 2129431 h 2129431"/>
                  <a:gd name="connsiteX0" fmla="*/ 5008 w 266747"/>
                  <a:gd name="connsiteY0" fmla="*/ 2129431 h 2129431"/>
                  <a:gd name="connsiteX1" fmla="*/ 158738 w 266747"/>
                  <a:gd name="connsiteY1" fmla="*/ 0 h 2129431"/>
                  <a:gd name="connsiteX2" fmla="*/ 266747 w 266747"/>
                  <a:gd name="connsiteY2" fmla="*/ 2129431 h 2129431"/>
                  <a:gd name="connsiteX3" fmla="*/ 5008 w 266747"/>
                  <a:gd name="connsiteY3" fmla="*/ 2129431 h 2129431"/>
                  <a:gd name="connsiteX0" fmla="*/ 5008 w 266747"/>
                  <a:gd name="connsiteY0" fmla="*/ 2129431 h 2129431"/>
                  <a:gd name="connsiteX1" fmla="*/ 158738 w 266747"/>
                  <a:gd name="connsiteY1" fmla="*/ 0 h 2129431"/>
                  <a:gd name="connsiteX2" fmla="*/ 266747 w 266747"/>
                  <a:gd name="connsiteY2" fmla="*/ 2129431 h 2129431"/>
                  <a:gd name="connsiteX3" fmla="*/ 5008 w 266747"/>
                  <a:gd name="connsiteY3" fmla="*/ 2129431 h 2129431"/>
                  <a:gd name="connsiteX0" fmla="*/ 58190 w 319929"/>
                  <a:gd name="connsiteY0" fmla="*/ 2129431 h 2129431"/>
                  <a:gd name="connsiteX1" fmla="*/ 211920 w 319929"/>
                  <a:gd name="connsiteY1" fmla="*/ 0 h 2129431"/>
                  <a:gd name="connsiteX2" fmla="*/ 319929 w 319929"/>
                  <a:gd name="connsiteY2" fmla="*/ 2129431 h 2129431"/>
                  <a:gd name="connsiteX3" fmla="*/ 58190 w 319929"/>
                  <a:gd name="connsiteY3" fmla="*/ 2129431 h 2129431"/>
                  <a:gd name="connsiteX0" fmla="*/ 73436 w 335175"/>
                  <a:gd name="connsiteY0" fmla="*/ 2129431 h 2129431"/>
                  <a:gd name="connsiteX1" fmla="*/ 227166 w 335175"/>
                  <a:gd name="connsiteY1" fmla="*/ 0 h 2129431"/>
                  <a:gd name="connsiteX2" fmla="*/ 335175 w 335175"/>
                  <a:gd name="connsiteY2" fmla="*/ 2129431 h 2129431"/>
                  <a:gd name="connsiteX3" fmla="*/ 73436 w 335175"/>
                  <a:gd name="connsiteY3" fmla="*/ 2129431 h 2129431"/>
                  <a:gd name="connsiteX0" fmla="*/ 74241 w 335980"/>
                  <a:gd name="connsiteY0" fmla="*/ 2205631 h 2205631"/>
                  <a:gd name="connsiteX1" fmla="*/ 224161 w 335980"/>
                  <a:gd name="connsiteY1" fmla="*/ 0 h 2205631"/>
                  <a:gd name="connsiteX2" fmla="*/ 335980 w 335980"/>
                  <a:gd name="connsiteY2" fmla="*/ 2205631 h 2205631"/>
                  <a:gd name="connsiteX3" fmla="*/ 74241 w 335980"/>
                  <a:gd name="connsiteY3" fmla="*/ 2205631 h 2205631"/>
                  <a:gd name="connsiteX0" fmla="*/ 74241 w 336073"/>
                  <a:gd name="connsiteY0" fmla="*/ 2255321 h 2255321"/>
                  <a:gd name="connsiteX1" fmla="*/ 224161 w 336073"/>
                  <a:gd name="connsiteY1" fmla="*/ 49690 h 2255321"/>
                  <a:gd name="connsiteX2" fmla="*/ 105624 w 336073"/>
                  <a:gd name="connsiteY2" fmla="*/ 841061 h 2255321"/>
                  <a:gd name="connsiteX3" fmla="*/ 335980 w 336073"/>
                  <a:gd name="connsiteY3" fmla="*/ 2255321 h 2255321"/>
                  <a:gd name="connsiteX4" fmla="*/ 74241 w 336073"/>
                  <a:gd name="connsiteY4" fmla="*/ 2255321 h 2255321"/>
                  <a:gd name="connsiteX0" fmla="*/ 74241 w 336073"/>
                  <a:gd name="connsiteY0" fmla="*/ 2249408 h 2249408"/>
                  <a:gd name="connsiteX1" fmla="*/ 224161 w 336073"/>
                  <a:gd name="connsiteY1" fmla="*/ 43777 h 2249408"/>
                  <a:gd name="connsiteX2" fmla="*/ 105624 w 336073"/>
                  <a:gd name="connsiteY2" fmla="*/ 835148 h 2249408"/>
                  <a:gd name="connsiteX3" fmla="*/ 335980 w 336073"/>
                  <a:gd name="connsiteY3" fmla="*/ 2249408 h 2249408"/>
                  <a:gd name="connsiteX4" fmla="*/ 74241 w 336073"/>
                  <a:gd name="connsiteY4" fmla="*/ 2249408 h 2249408"/>
                  <a:gd name="connsiteX0" fmla="*/ 74241 w 336039"/>
                  <a:gd name="connsiteY0" fmla="*/ 2249408 h 2249408"/>
                  <a:gd name="connsiteX1" fmla="*/ 224161 w 336039"/>
                  <a:gd name="connsiteY1" fmla="*/ 43777 h 2249408"/>
                  <a:gd name="connsiteX2" fmla="*/ 105624 w 336039"/>
                  <a:gd name="connsiteY2" fmla="*/ 835148 h 2249408"/>
                  <a:gd name="connsiteX3" fmla="*/ 335980 w 336039"/>
                  <a:gd name="connsiteY3" fmla="*/ 2249408 h 2249408"/>
                  <a:gd name="connsiteX4" fmla="*/ 74241 w 336039"/>
                  <a:gd name="connsiteY4" fmla="*/ 2249408 h 2249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6039" h="2249408">
                    <a:moveTo>
                      <a:pt x="74241" y="2249408"/>
                    </a:moveTo>
                    <a:cubicBezTo>
                      <a:pt x="-103116" y="777598"/>
                      <a:pt x="73858" y="665957"/>
                      <a:pt x="224161" y="43777"/>
                    </a:cubicBezTo>
                    <a:cubicBezTo>
                      <a:pt x="229392" y="-191933"/>
                      <a:pt x="186047" y="589463"/>
                      <a:pt x="105624" y="835148"/>
                    </a:cubicBezTo>
                    <a:cubicBezTo>
                      <a:pt x="2341" y="1149413"/>
                      <a:pt x="341211" y="2013698"/>
                      <a:pt x="335980" y="2249408"/>
                    </a:cubicBezTo>
                    <a:lnTo>
                      <a:pt x="74241" y="2249408"/>
                    </a:lnTo>
                    <a:close/>
                  </a:path>
                </a:pathLst>
              </a:custGeom>
              <a:solidFill>
                <a:srgbClr val="66FF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สามเหลี่ยมหน้าจั่ว 131"/>
              <p:cNvSpPr/>
              <p:nvPr/>
            </p:nvSpPr>
            <p:spPr>
              <a:xfrm flipH="1">
                <a:off x="250400" y="6988946"/>
                <a:ext cx="119523" cy="2208471"/>
              </a:xfrm>
              <a:custGeom>
                <a:avLst/>
                <a:gdLst>
                  <a:gd name="connsiteX0" fmla="*/ 0 w 261739"/>
                  <a:gd name="connsiteY0" fmla="*/ 2003701 h 2003701"/>
                  <a:gd name="connsiteX1" fmla="*/ 130870 w 261739"/>
                  <a:gd name="connsiteY1" fmla="*/ 0 h 2003701"/>
                  <a:gd name="connsiteX2" fmla="*/ 261739 w 261739"/>
                  <a:gd name="connsiteY2" fmla="*/ 2003701 h 2003701"/>
                  <a:gd name="connsiteX3" fmla="*/ 0 w 261739"/>
                  <a:gd name="connsiteY3" fmla="*/ 2003701 h 2003701"/>
                  <a:gd name="connsiteX0" fmla="*/ 0 w 261739"/>
                  <a:gd name="connsiteY0" fmla="*/ 2129431 h 2129431"/>
                  <a:gd name="connsiteX1" fmla="*/ 153730 w 261739"/>
                  <a:gd name="connsiteY1" fmla="*/ 0 h 2129431"/>
                  <a:gd name="connsiteX2" fmla="*/ 261739 w 261739"/>
                  <a:gd name="connsiteY2" fmla="*/ 2129431 h 2129431"/>
                  <a:gd name="connsiteX3" fmla="*/ 0 w 261739"/>
                  <a:gd name="connsiteY3" fmla="*/ 2129431 h 2129431"/>
                  <a:gd name="connsiteX0" fmla="*/ 0 w 261739"/>
                  <a:gd name="connsiteY0" fmla="*/ 2129431 h 2129431"/>
                  <a:gd name="connsiteX1" fmla="*/ 153730 w 261739"/>
                  <a:gd name="connsiteY1" fmla="*/ 0 h 2129431"/>
                  <a:gd name="connsiteX2" fmla="*/ 261739 w 261739"/>
                  <a:gd name="connsiteY2" fmla="*/ 2129431 h 2129431"/>
                  <a:gd name="connsiteX3" fmla="*/ 0 w 261739"/>
                  <a:gd name="connsiteY3" fmla="*/ 2129431 h 2129431"/>
                  <a:gd name="connsiteX0" fmla="*/ 5008 w 266747"/>
                  <a:gd name="connsiteY0" fmla="*/ 2129431 h 2129431"/>
                  <a:gd name="connsiteX1" fmla="*/ 158738 w 266747"/>
                  <a:gd name="connsiteY1" fmla="*/ 0 h 2129431"/>
                  <a:gd name="connsiteX2" fmla="*/ 266747 w 266747"/>
                  <a:gd name="connsiteY2" fmla="*/ 2129431 h 2129431"/>
                  <a:gd name="connsiteX3" fmla="*/ 5008 w 266747"/>
                  <a:gd name="connsiteY3" fmla="*/ 2129431 h 2129431"/>
                  <a:gd name="connsiteX0" fmla="*/ 5008 w 266747"/>
                  <a:gd name="connsiteY0" fmla="*/ 2129431 h 2129431"/>
                  <a:gd name="connsiteX1" fmla="*/ 158738 w 266747"/>
                  <a:gd name="connsiteY1" fmla="*/ 0 h 2129431"/>
                  <a:gd name="connsiteX2" fmla="*/ 266747 w 266747"/>
                  <a:gd name="connsiteY2" fmla="*/ 2129431 h 2129431"/>
                  <a:gd name="connsiteX3" fmla="*/ 5008 w 266747"/>
                  <a:gd name="connsiteY3" fmla="*/ 2129431 h 2129431"/>
                  <a:gd name="connsiteX0" fmla="*/ 58190 w 319929"/>
                  <a:gd name="connsiteY0" fmla="*/ 2129431 h 2129431"/>
                  <a:gd name="connsiteX1" fmla="*/ 211920 w 319929"/>
                  <a:gd name="connsiteY1" fmla="*/ 0 h 2129431"/>
                  <a:gd name="connsiteX2" fmla="*/ 319929 w 319929"/>
                  <a:gd name="connsiteY2" fmla="*/ 2129431 h 2129431"/>
                  <a:gd name="connsiteX3" fmla="*/ 58190 w 319929"/>
                  <a:gd name="connsiteY3" fmla="*/ 2129431 h 2129431"/>
                  <a:gd name="connsiteX0" fmla="*/ 73436 w 335175"/>
                  <a:gd name="connsiteY0" fmla="*/ 2129431 h 2129431"/>
                  <a:gd name="connsiteX1" fmla="*/ 227166 w 335175"/>
                  <a:gd name="connsiteY1" fmla="*/ 0 h 2129431"/>
                  <a:gd name="connsiteX2" fmla="*/ 335175 w 335175"/>
                  <a:gd name="connsiteY2" fmla="*/ 2129431 h 2129431"/>
                  <a:gd name="connsiteX3" fmla="*/ 73436 w 335175"/>
                  <a:gd name="connsiteY3" fmla="*/ 2129431 h 2129431"/>
                  <a:gd name="connsiteX0" fmla="*/ 74241 w 335980"/>
                  <a:gd name="connsiteY0" fmla="*/ 2205631 h 2205631"/>
                  <a:gd name="connsiteX1" fmla="*/ 224161 w 335980"/>
                  <a:gd name="connsiteY1" fmla="*/ 0 h 2205631"/>
                  <a:gd name="connsiteX2" fmla="*/ 335980 w 335980"/>
                  <a:gd name="connsiteY2" fmla="*/ 2205631 h 2205631"/>
                  <a:gd name="connsiteX3" fmla="*/ 74241 w 335980"/>
                  <a:gd name="connsiteY3" fmla="*/ 2205631 h 2205631"/>
                  <a:gd name="connsiteX0" fmla="*/ 74241 w 336073"/>
                  <a:gd name="connsiteY0" fmla="*/ 2255321 h 2255321"/>
                  <a:gd name="connsiteX1" fmla="*/ 224161 w 336073"/>
                  <a:gd name="connsiteY1" fmla="*/ 49690 h 2255321"/>
                  <a:gd name="connsiteX2" fmla="*/ 105624 w 336073"/>
                  <a:gd name="connsiteY2" fmla="*/ 841061 h 2255321"/>
                  <a:gd name="connsiteX3" fmla="*/ 335980 w 336073"/>
                  <a:gd name="connsiteY3" fmla="*/ 2255321 h 2255321"/>
                  <a:gd name="connsiteX4" fmla="*/ 74241 w 336073"/>
                  <a:gd name="connsiteY4" fmla="*/ 2255321 h 2255321"/>
                  <a:gd name="connsiteX0" fmla="*/ 74241 w 336073"/>
                  <a:gd name="connsiteY0" fmla="*/ 2249408 h 2249408"/>
                  <a:gd name="connsiteX1" fmla="*/ 224161 w 336073"/>
                  <a:gd name="connsiteY1" fmla="*/ 43777 h 2249408"/>
                  <a:gd name="connsiteX2" fmla="*/ 105624 w 336073"/>
                  <a:gd name="connsiteY2" fmla="*/ 835148 h 2249408"/>
                  <a:gd name="connsiteX3" fmla="*/ 335980 w 336073"/>
                  <a:gd name="connsiteY3" fmla="*/ 2249408 h 2249408"/>
                  <a:gd name="connsiteX4" fmla="*/ 74241 w 336073"/>
                  <a:gd name="connsiteY4" fmla="*/ 2249408 h 2249408"/>
                  <a:gd name="connsiteX0" fmla="*/ 74241 w 336039"/>
                  <a:gd name="connsiteY0" fmla="*/ 2249408 h 2249408"/>
                  <a:gd name="connsiteX1" fmla="*/ 224161 w 336039"/>
                  <a:gd name="connsiteY1" fmla="*/ 43777 h 2249408"/>
                  <a:gd name="connsiteX2" fmla="*/ 105624 w 336039"/>
                  <a:gd name="connsiteY2" fmla="*/ 835148 h 2249408"/>
                  <a:gd name="connsiteX3" fmla="*/ 335980 w 336039"/>
                  <a:gd name="connsiteY3" fmla="*/ 2249408 h 2249408"/>
                  <a:gd name="connsiteX4" fmla="*/ 74241 w 336039"/>
                  <a:gd name="connsiteY4" fmla="*/ 2249408 h 2249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6039" h="2249408">
                    <a:moveTo>
                      <a:pt x="74241" y="2249408"/>
                    </a:moveTo>
                    <a:cubicBezTo>
                      <a:pt x="-103116" y="777598"/>
                      <a:pt x="73858" y="665957"/>
                      <a:pt x="224161" y="43777"/>
                    </a:cubicBezTo>
                    <a:cubicBezTo>
                      <a:pt x="229392" y="-191933"/>
                      <a:pt x="186047" y="589463"/>
                      <a:pt x="105624" y="835148"/>
                    </a:cubicBezTo>
                    <a:cubicBezTo>
                      <a:pt x="2341" y="1149413"/>
                      <a:pt x="341211" y="2013698"/>
                      <a:pt x="335980" y="2249408"/>
                    </a:cubicBezTo>
                    <a:lnTo>
                      <a:pt x="74241" y="2249408"/>
                    </a:lnTo>
                    <a:close/>
                  </a:path>
                </a:pathLst>
              </a:custGeom>
              <a:solidFill>
                <a:srgbClr val="66FF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สามเหลี่ยมหน้าจั่ว 131"/>
              <p:cNvSpPr/>
              <p:nvPr/>
            </p:nvSpPr>
            <p:spPr>
              <a:xfrm flipH="1">
                <a:off x="332363" y="7322152"/>
                <a:ext cx="119524" cy="1307596"/>
              </a:xfrm>
              <a:custGeom>
                <a:avLst/>
                <a:gdLst>
                  <a:gd name="connsiteX0" fmla="*/ 0 w 261739"/>
                  <a:gd name="connsiteY0" fmla="*/ 2003701 h 2003701"/>
                  <a:gd name="connsiteX1" fmla="*/ 130870 w 261739"/>
                  <a:gd name="connsiteY1" fmla="*/ 0 h 2003701"/>
                  <a:gd name="connsiteX2" fmla="*/ 261739 w 261739"/>
                  <a:gd name="connsiteY2" fmla="*/ 2003701 h 2003701"/>
                  <a:gd name="connsiteX3" fmla="*/ 0 w 261739"/>
                  <a:gd name="connsiteY3" fmla="*/ 2003701 h 2003701"/>
                  <a:gd name="connsiteX0" fmla="*/ 0 w 261739"/>
                  <a:gd name="connsiteY0" fmla="*/ 2129431 h 2129431"/>
                  <a:gd name="connsiteX1" fmla="*/ 153730 w 261739"/>
                  <a:gd name="connsiteY1" fmla="*/ 0 h 2129431"/>
                  <a:gd name="connsiteX2" fmla="*/ 261739 w 261739"/>
                  <a:gd name="connsiteY2" fmla="*/ 2129431 h 2129431"/>
                  <a:gd name="connsiteX3" fmla="*/ 0 w 261739"/>
                  <a:gd name="connsiteY3" fmla="*/ 2129431 h 2129431"/>
                  <a:gd name="connsiteX0" fmla="*/ 0 w 261739"/>
                  <a:gd name="connsiteY0" fmla="*/ 2129431 h 2129431"/>
                  <a:gd name="connsiteX1" fmla="*/ 153730 w 261739"/>
                  <a:gd name="connsiteY1" fmla="*/ 0 h 2129431"/>
                  <a:gd name="connsiteX2" fmla="*/ 261739 w 261739"/>
                  <a:gd name="connsiteY2" fmla="*/ 2129431 h 2129431"/>
                  <a:gd name="connsiteX3" fmla="*/ 0 w 261739"/>
                  <a:gd name="connsiteY3" fmla="*/ 2129431 h 2129431"/>
                  <a:gd name="connsiteX0" fmla="*/ 5008 w 266747"/>
                  <a:gd name="connsiteY0" fmla="*/ 2129431 h 2129431"/>
                  <a:gd name="connsiteX1" fmla="*/ 158738 w 266747"/>
                  <a:gd name="connsiteY1" fmla="*/ 0 h 2129431"/>
                  <a:gd name="connsiteX2" fmla="*/ 266747 w 266747"/>
                  <a:gd name="connsiteY2" fmla="*/ 2129431 h 2129431"/>
                  <a:gd name="connsiteX3" fmla="*/ 5008 w 266747"/>
                  <a:gd name="connsiteY3" fmla="*/ 2129431 h 2129431"/>
                  <a:gd name="connsiteX0" fmla="*/ 5008 w 266747"/>
                  <a:gd name="connsiteY0" fmla="*/ 2129431 h 2129431"/>
                  <a:gd name="connsiteX1" fmla="*/ 158738 w 266747"/>
                  <a:gd name="connsiteY1" fmla="*/ 0 h 2129431"/>
                  <a:gd name="connsiteX2" fmla="*/ 266747 w 266747"/>
                  <a:gd name="connsiteY2" fmla="*/ 2129431 h 2129431"/>
                  <a:gd name="connsiteX3" fmla="*/ 5008 w 266747"/>
                  <a:gd name="connsiteY3" fmla="*/ 2129431 h 2129431"/>
                  <a:gd name="connsiteX0" fmla="*/ 58190 w 319929"/>
                  <a:gd name="connsiteY0" fmla="*/ 2129431 h 2129431"/>
                  <a:gd name="connsiteX1" fmla="*/ 211920 w 319929"/>
                  <a:gd name="connsiteY1" fmla="*/ 0 h 2129431"/>
                  <a:gd name="connsiteX2" fmla="*/ 319929 w 319929"/>
                  <a:gd name="connsiteY2" fmla="*/ 2129431 h 2129431"/>
                  <a:gd name="connsiteX3" fmla="*/ 58190 w 319929"/>
                  <a:gd name="connsiteY3" fmla="*/ 2129431 h 2129431"/>
                  <a:gd name="connsiteX0" fmla="*/ 73436 w 335175"/>
                  <a:gd name="connsiteY0" fmla="*/ 2129431 h 2129431"/>
                  <a:gd name="connsiteX1" fmla="*/ 227166 w 335175"/>
                  <a:gd name="connsiteY1" fmla="*/ 0 h 2129431"/>
                  <a:gd name="connsiteX2" fmla="*/ 335175 w 335175"/>
                  <a:gd name="connsiteY2" fmla="*/ 2129431 h 2129431"/>
                  <a:gd name="connsiteX3" fmla="*/ 73436 w 335175"/>
                  <a:gd name="connsiteY3" fmla="*/ 2129431 h 2129431"/>
                  <a:gd name="connsiteX0" fmla="*/ 74241 w 335980"/>
                  <a:gd name="connsiteY0" fmla="*/ 2205631 h 2205631"/>
                  <a:gd name="connsiteX1" fmla="*/ 224161 w 335980"/>
                  <a:gd name="connsiteY1" fmla="*/ 0 h 2205631"/>
                  <a:gd name="connsiteX2" fmla="*/ 335980 w 335980"/>
                  <a:gd name="connsiteY2" fmla="*/ 2205631 h 2205631"/>
                  <a:gd name="connsiteX3" fmla="*/ 74241 w 335980"/>
                  <a:gd name="connsiteY3" fmla="*/ 2205631 h 2205631"/>
                  <a:gd name="connsiteX0" fmla="*/ 74241 w 336073"/>
                  <a:gd name="connsiteY0" fmla="*/ 2255321 h 2255321"/>
                  <a:gd name="connsiteX1" fmla="*/ 224161 w 336073"/>
                  <a:gd name="connsiteY1" fmla="*/ 49690 h 2255321"/>
                  <a:gd name="connsiteX2" fmla="*/ 105624 w 336073"/>
                  <a:gd name="connsiteY2" fmla="*/ 841061 h 2255321"/>
                  <a:gd name="connsiteX3" fmla="*/ 335980 w 336073"/>
                  <a:gd name="connsiteY3" fmla="*/ 2255321 h 2255321"/>
                  <a:gd name="connsiteX4" fmla="*/ 74241 w 336073"/>
                  <a:gd name="connsiteY4" fmla="*/ 2255321 h 2255321"/>
                  <a:gd name="connsiteX0" fmla="*/ 74241 w 336073"/>
                  <a:gd name="connsiteY0" fmla="*/ 2249408 h 2249408"/>
                  <a:gd name="connsiteX1" fmla="*/ 224161 w 336073"/>
                  <a:gd name="connsiteY1" fmla="*/ 43777 h 2249408"/>
                  <a:gd name="connsiteX2" fmla="*/ 105624 w 336073"/>
                  <a:gd name="connsiteY2" fmla="*/ 835148 h 2249408"/>
                  <a:gd name="connsiteX3" fmla="*/ 335980 w 336073"/>
                  <a:gd name="connsiteY3" fmla="*/ 2249408 h 2249408"/>
                  <a:gd name="connsiteX4" fmla="*/ 74241 w 336073"/>
                  <a:gd name="connsiteY4" fmla="*/ 2249408 h 2249408"/>
                  <a:gd name="connsiteX0" fmla="*/ 74241 w 336039"/>
                  <a:gd name="connsiteY0" fmla="*/ 2249408 h 2249408"/>
                  <a:gd name="connsiteX1" fmla="*/ 224161 w 336039"/>
                  <a:gd name="connsiteY1" fmla="*/ 43777 h 2249408"/>
                  <a:gd name="connsiteX2" fmla="*/ 105624 w 336039"/>
                  <a:gd name="connsiteY2" fmla="*/ 835148 h 2249408"/>
                  <a:gd name="connsiteX3" fmla="*/ 335980 w 336039"/>
                  <a:gd name="connsiteY3" fmla="*/ 2249408 h 2249408"/>
                  <a:gd name="connsiteX4" fmla="*/ 74241 w 336039"/>
                  <a:gd name="connsiteY4" fmla="*/ 2249408 h 2249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6039" h="2249408">
                    <a:moveTo>
                      <a:pt x="74241" y="2249408"/>
                    </a:moveTo>
                    <a:cubicBezTo>
                      <a:pt x="-103116" y="777598"/>
                      <a:pt x="73858" y="665957"/>
                      <a:pt x="224161" y="43777"/>
                    </a:cubicBezTo>
                    <a:cubicBezTo>
                      <a:pt x="229392" y="-191933"/>
                      <a:pt x="186047" y="589463"/>
                      <a:pt x="105624" y="835148"/>
                    </a:cubicBezTo>
                    <a:cubicBezTo>
                      <a:pt x="2341" y="1149413"/>
                      <a:pt x="341211" y="2013698"/>
                      <a:pt x="335980" y="2249408"/>
                    </a:cubicBezTo>
                    <a:lnTo>
                      <a:pt x="74241" y="2249408"/>
                    </a:lnTo>
                    <a:close/>
                  </a:path>
                </a:pathLst>
              </a:custGeom>
              <a:solidFill>
                <a:srgbClr val="66FF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สามเหลี่ยมหน้าจั่ว 131"/>
              <p:cNvSpPr/>
              <p:nvPr/>
            </p:nvSpPr>
            <p:spPr>
              <a:xfrm flipH="1">
                <a:off x="49018" y="7524328"/>
                <a:ext cx="119524" cy="1307596"/>
              </a:xfrm>
              <a:custGeom>
                <a:avLst/>
                <a:gdLst>
                  <a:gd name="connsiteX0" fmla="*/ 0 w 261739"/>
                  <a:gd name="connsiteY0" fmla="*/ 2003701 h 2003701"/>
                  <a:gd name="connsiteX1" fmla="*/ 130870 w 261739"/>
                  <a:gd name="connsiteY1" fmla="*/ 0 h 2003701"/>
                  <a:gd name="connsiteX2" fmla="*/ 261739 w 261739"/>
                  <a:gd name="connsiteY2" fmla="*/ 2003701 h 2003701"/>
                  <a:gd name="connsiteX3" fmla="*/ 0 w 261739"/>
                  <a:gd name="connsiteY3" fmla="*/ 2003701 h 2003701"/>
                  <a:gd name="connsiteX0" fmla="*/ 0 w 261739"/>
                  <a:gd name="connsiteY0" fmla="*/ 2129431 h 2129431"/>
                  <a:gd name="connsiteX1" fmla="*/ 153730 w 261739"/>
                  <a:gd name="connsiteY1" fmla="*/ 0 h 2129431"/>
                  <a:gd name="connsiteX2" fmla="*/ 261739 w 261739"/>
                  <a:gd name="connsiteY2" fmla="*/ 2129431 h 2129431"/>
                  <a:gd name="connsiteX3" fmla="*/ 0 w 261739"/>
                  <a:gd name="connsiteY3" fmla="*/ 2129431 h 2129431"/>
                  <a:gd name="connsiteX0" fmla="*/ 0 w 261739"/>
                  <a:gd name="connsiteY0" fmla="*/ 2129431 h 2129431"/>
                  <a:gd name="connsiteX1" fmla="*/ 153730 w 261739"/>
                  <a:gd name="connsiteY1" fmla="*/ 0 h 2129431"/>
                  <a:gd name="connsiteX2" fmla="*/ 261739 w 261739"/>
                  <a:gd name="connsiteY2" fmla="*/ 2129431 h 2129431"/>
                  <a:gd name="connsiteX3" fmla="*/ 0 w 261739"/>
                  <a:gd name="connsiteY3" fmla="*/ 2129431 h 2129431"/>
                  <a:gd name="connsiteX0" fmla="*/ 5008 w 266747"/>
                  <a:gd name="connsiteY0" fmla="*/ 2129431 h 2129431"/>
                  <a:gd name="connsiteX1" fmla="*/ 158738 w 266747"/>
                  <a:gd name="connsiteY1" fmla="*/ 0 h 2129431"/>
                  <a:gd name="connsiteX2" fmla="*/ 266747 w 266747"/>
                  <a:gd name="connsiteY2" fmla="*/ 2129431 h 2129431"/>
                  <a:gd name="connsiteX3" fmla="*/ 5008 w 266747"/>
                  <a:gd name="connsiteY3" fmla="*/ 2129431 h 2129431"/>
                  <a:gd name="connsiteX0" fmla="*/ 5008 w 266747"/>
                  <a:gd name="connsiteY0" fmla="*/ 2129431 h 2129431"/>
                  <a:gd name="connsiteX1" fmla="*/ 158738 w 266747"/>
                  <a:gd name="connsiteY1" fmla="*/ 0 h 2129431"/>
                  <a:gd name="connsiteX2" fmla="*/ 266747 w 266747"/>
                  <a:gd name="connsiteY2" fmla="*/ 2129431 h 2129431"/>
                  <a:gd name="connsiteX3" fmla="*/ 5008 w 266747"/>
                  <a:gd name="connsiteY3" fmla="*/ 2129431 h 2129431"/>
                  <a:gd name="connsiteX0" fmla="*/ 58190 w 319929"/>
                  <a:gd name="connsiteY0" fmla="*/ 2129431 h 2129431"/>
                  <a:gd name="connsiteX1" fmla="*/ 211920 w 319929"/>
                  <a:gd name="connsiteY1" fmla="*/ 0 h 2129431"/>
                  <a:gd name="connsiteX2" fmla="*/ 319929 w 319929"/>
                  <a:gd name="connsiteY2" fmla="*/ 2129431 h 2129431"/>
                  <a:gd name="connsiteX3" fmla="*/ 58190 w 319929"/>
                  <a:gd name="connsiteY3" fmla="*/ 2129431 h 2129431"/>
                  <a:gd name="connsiteX0" fmla="*/ 73436 w 335175"/>
                  <a:gd name="connsiteY0" fmla="*/ 2129431 h 2129431"/>
                  <a:gd name="connsiteX1" fmla="*/ 227166 w 335175"/>
                  <a:gd name="connsiteY1" fmla="*/ 0 h 2129431"/>
                  <a:gd name="connsiteX2" fmla="*/ 335175 w 335175"/>
                  <a:gd name="connsiteY2" fmla="*/ 2129431 h 2129431"/>
                  <a:gd name="connsiteX3" fmla="*/ 73436 w 335175"/>
                  <a:gd name="connsiteY3" fmla="*/ 2129431 h 2129431"/>
                  <a:gd name="connsiteX0" fmla="*/ 74241 w 335980"/>
                  <a:gd name="connsiteY0" fmla="*/ 2205631 h 2205631"/>
                  <a:gd name="connsiteX1" fmla="*/ 224161 w 335980"/>
                  <a:gd name="connsiteY1" fmla="*/ 0 h 2205631"/>
                  <a:gd name="connsiteX2" fmla="*/ 335980 w 335980"/>
                  <a:gd name="connsiteY2" fmla="*/ 2205631 h 2205631"/>
                  <a:gd name="connsiteX3" fmla="*/ 74241 w 335980"/>
                  <a:gd name="connsiteY3" fmla="*/ 2205631 h 2205631"/>
                  <a:gd name="connsiteX0" fmla="*/ 74241 w 336073"/>
                  <a:gd name="connsiteY0" fmla="*/ 2255321 h 2255321"/>
                  <a:gd name="connsiteX1" fmla="*/ 224161 w 336073"/>
                  <a:gd name="connsiteY1" fmla="*/ 49690 h 2255321"/>
                  <a:gd name="connsiteX2" fmla="*/ 105624 w 336073"/>
                  <a:gd name="connsiteY2" fmla="*/ 841061 h 2255321"/>
                  <a:gd name="connsiteX3" fmla="*/ 335980 w 336073"/>
                  <a:gd name="connsiteY3" fmla="*/ 2255321 h 2255321"/>
                  <a:gd name="connsiteX4" fmla="*/ 74241 w 336073"/>
                  <a:gd name="connsiteY4" fmla="*/ 2255321 h 2255321"/>
                  <a:gd name="connsiteX0" fmla="*/ 74241 w 336073"/>
                  <a:gd name="connsiteY0" fmla="*/ 2249408 h 2249408"/>
                  <a:gd name="connsiteX1" fmla="*/ 224161 w 336073"/>
                  <a:gd name="connsiteY1" fmla="*/ 43777 h 2249408"/>
                  <a:gd name="connsiteX2" fmla="*/ 105624 w 336073"/>
                  <a:gd name="connsiteY2" fmla="*/ 835148 h 2249408"/>
                  <a:gd name="connsiteX3" fmla="*/ 335980 w 336073"/>
                  <a:gd name="connsiteY3" fmla="*/ 2249408 h 2249408"/>
                  <a:gd name="connsiteX4" fmla="*/ 74241 w 336073"/>
                  <a:gd name="connsiteY4" fmla="*/ 2249408 h 2249408"/>
                  <a:gd name="connsiteX0" fmla="*/ 74241 w 336039"/>
                  <a:gd name="connsiteY0" fmla="*/ 2249408 h 2249408"/>
                  <a:gd name="connsiteX1" fmla="*/ 224161 w 336039"/>
                  <a:gd name="connsiteY1" fmla="*/ 43777 h 2249408"/>
                  <a:gd name="connsiteX2" fmla="*/ 105624 w 336039"/>
                  <a:gd name="connsiteY2" fmla="*/ 835148 h 2249408"/>
                  <a:gd name="connsiteX3" fmla="*/ 335980 w 336039"/>
                  <a:gd name="connsiteY3" fmla="*/ 2249408 h 2249408"/>
                  <a:gd name="connsiteX4" fmla="*/ 74241 w 336039"/>
                  <a:gd name="connsiteY4" fmla="*/ 2249408 h 2249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6039" h="2249408">
                    <a:moveTo>
                      <a:pt x="74241" y="2249408"/>
                    </a:moveTo>
                    <a:cubicBezTo>
                      <a:pt x="-103116" y="777598"/>
                      <a:pt x="73858" y="665957"/>
                      <a:pt x="224161" y="43777"/>
                    </a:cubicBezTo>
                    <a:cubicBezTo>
                      <a:pt x="229392" y="-191933"/>
                      <a:pt x="186047" y="589463"/>
                      <a:pt x="105624" y="835148"/>
                    </a:cubicBezTo>
                    <a:cubicBezTo>
                      <a:pt x="2341" y="1149413"/>
                      <a:pt x="341211" y="2013698"/>
                      <a:pt x="335980" y="2249408"/>
                    </a:cubicBezTo>
                    <a:lnTo>
                      <a:pt x="74241" y="2249408"/>
                    </a:lnTo>
                    <a:close/>
                  </a:path>
                </a:pathLst>
              </a:custGeom>
              <a:solidFill>
                <a:srgbClr val="66FF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7" name="กลุ่ม 86"/>
            <p:cNvGrpSpPr/>
            <p:nvPr/>
          </p:nvGrpSpPr>
          <p:grpSpPr>
            <a:xfrm>
              <a:off x="757459" y="8186459"/>
              <a:ext cx="708120" cy="827402"/>
              <a:chOff x="1240602" y="2105948"/>
              <a:chExt cx="2983335" cy="3485887"/>
            </a:xfrm>
          </p:grpSpPr>
          <p:sp>
            <p:nvSpPr>
              <p:cNvPr id="88" name="รูปแบบอิสระ 87"/>
              <p:cNvSpPr/>
              <p:nvPr/>
            </p:nvSpPr>
            <p:spPr>
              <a:xfrm>
                <a:off x="1240602" y="2105948"/>
                <a:ext cx="2983335" cy="2394044"/>
              </a:xfrm>
              <a:custGeom>
                <a:avLst/>
                <a:gdLst>
                  <a:gd name="connsiteX0" fmla="*/ 1618330 w 2474115"/>
                  <a:gd name="connsiteY0" fmla="*/ 1875692 h 1875692"/>
                  <a:gd name="connsiteX1" fmla="*/ 1583161 w 2474115"/>
                  <a:gd name="connsiteY1" fmla="*/ 1817077 h 1875692"/>
                  <a:gd name="connsiteX2" fmla="*/ 1547991 w 2474115"/>
                  <a:gd name="connsiteY2" fmla="*/ 1805354 h 1875692"/>
                  <a:gd name="connsiteX3" fmla="*/ 1442484 w 2474115"/>
                  <a:gd name="connsiteY3" fmla="*/ 1793631 h 1875692"/>
                  <a:gd name="connsiteX4" fmla="*/ 1079068 w 2474115"/>
                  <a:gd name="connsiteY4" fmla="*/ 1805354 h 1875692"/>
                  <a:gd name="connsiteX5" fmla="*/ 1020453 w 2474115"/>
                  <a:gd name="connsiteY5" fmla="*/ 1817077 h 1875692"/>
                  <a:gd name="connsiteX6" fmla="*/ 774268 w 2474115"/>
                  <a:gd name="connsiteY6" fmla="*/ 1805354 h 1875692"/>
                  <a:gd name="connsiteX7" fmla="*/ 739099 w 2474115"/>
                  <a:gd name="connsiteY7" fmla="*/ 1758462 h 1875692"/>
                  <a:gd name="connsiteX8" fmla="*/ 715653 w 2474115"/>
                  <a:gd name="connsiteY8" fmla="*/ 1735015 h 1875692"/>
                  <a:gd name="connsiteX9" fmla="*/ 692207 w 2474115"/>
                  <a:gd name="connsiteY9" fmla="*/ 1688123 h 1875692"/>
                  <a:gd name="connsiteX10" fmla="*/ 668761 w 2474115"/>
                  <a:gd name="connsiteY10" fmla="*/ 1652954 h 1875692"/>
                  <a:gd name="connsiteX11" fmla="*/ 657038 w 2474115"/>
                  <a:gd name="connsiteY11" fmla="*/ 1477108 h 1875692"/>
                  <a:gd name="connsiteX12" fmla="*/ 645315 w 2474115"/>
                  <a:gd name="connsiteY12" fmla="*/ 1441938 h 1875692"/>
                  <a:gd name="connsiteX13" fmla="*/ 574976 w 2474115"/>
                  <a:gd name="connsiteY13" fmla="*/ 1406769 h 1875692"/>
                  <a:gd name="connsiteX14" fmla="*/ 528084 w 2474115"/>
                  <a:gd name="connsiteY14" fmla="*/ 1383323 h 1875692"/>
                  <a:gd name="connsiteX15" fmla="*/ 352238 w 2474115"/>
                  <a:gd name="connsiteY15" fmla="*/ 1359877 h 1875692"/>
                  <a:gd name="connsiteX16" fmla="*/ 141222 w 2474115"/>
                  <a:gd name="connsiteY16" fmla="*/ 1336431 h 1875692"/>
                  <a:gd name="connsiteX17" fmla="*/ 106053 w 2474115"/>
                  <a:gd name="connsiteY17" fmla="*/ 1312985 h 1875692"/>
                  <a:gd name="connsiteX18" fmla="*/ 70884 w 2474115"/>
                  <a:gd name="connsiteY18" fmla="*/ 1301262 h 1875692"/>
                  <a:gd name="connsiteX19" fmla="*/ 23991 w 2474115"/>
                  <a:gd name="connsiteY19" fmla="*/ 1277815 h 1875692"/>
                  <a:gd name="connsiteX20" fmla="*/ 545 w 2474115"/>
                  <a:gd name="connsiteY20" fmla="*/ 1207477 h 1875692"/>
                  <a:gd name="connsiteX21" fmla="*/ 12268 w 2474115"/>
                  <a:gd name="connsiteY21" fmla="*/ 1137138 h 1875692"/>
                  <a:gd name="connsiteX22" fmla="*/ 70884 w 2474115"/>
                  <a:gd name="connsiteY22" fmla="*/ 1090246 h 1875692"/>
                  <a:gd name="connsiteX23" fmla="*/ 106053 w 2474115"/>
                  <a:gd name="connsiteY23" fmla="*/ 1043354 h 1875692"/>
                  <a:gd name="connsiteX24" fmla="*/ 141222 w 2474115"/>
                  <a:gd name="connsiteY24" fmla="*/ 1031631 h 1875692"/>
                  <a:gd name="connsiteX25" fmla="*/ 188115 w 2474115"/>
                  <a:gd name="connsiteY25" fmla="*/ 1008185 h 1875692"/>
                  <a:gd name="connsiteX26" fmla="*/ 293622 w 2474115"/>
                  <a:gd name="connsiteY26" fmla="*/ 879231 h 1875692"/>
                  <a:gd name="connsiteX27" fmla="*/ 317068 w 2474115"/>
                  <a:gd name="connsiteY27" fmla="*/ 844062 h 1875692"/>
                  <a:gd name="connsiteX28" fmla="*/ 328791 w 2474115"/>
                  <a:gd name="connsiteY28" fmla="*/ 808892 h 1875692"/>
                  <a:gd name="connsiteX29" fmla="*/ 317068 w 2474115"/>
                  <a:gd name="connsiteY29" fmla="*/ 668215 h 1875692"/>
                  <a:gd name="connsiteX30" fmla="*/ 293622 w 2474115"/>
                  <a:gd name="connsiteY30" fmla="*/ 633046 h 1875692"/>
                  <a:gd name="connsiteX31" fmla="*/ 235007 w 2474115"/>
                  <a:gd name="connsiteY31" fmla="*/ 562708 h 1875692"/>
                  <a:gd name="connsiteX32" fmla="*/ 211561 w 2474115"/>
                  <a:gd name="connsiteY32" fmla="*/ 504092 h 1875692"/>
                  <a:gd name="connsiteX33" fmla="*/ 176391 w 2474115"/>
                  <a:gd name="connsiteY33" fmla="*/ 422031 h 1875692"/>
                  <a:gd name="connsiteX34" fmla="*/ 129499 w 2474115"/>
                  <a:gd name="connsiteY34" fmla="*/ 375138 h 1875692"/>
                  <a:gd name="connsiteX35" fmla="*/ 106053 w 2474115"/>
                  <a:gd name="connsiteY35" fmla="*/ 339969 h 1875692"/>
                  <a:gd name="connsiteX36" fmla="*/ 117776 w 2474115"/>
                  <a:gd name="connsiteY36" fmla="*/ 293077 h 1875692"/>
                  <a:gd name="connsiteX37" fmla="*/ 164668 w 2474115"/>
                  <a:gd name="connsiteY37" fmla="*/ 281354 h 1875692"/>
                  <a:gd name="connsiteX38" fmla="*/ 188115 w 2474115"/>
                  <a:gd name="connsiteY38" fmla="*/ 257908 h 1875692"/>
                  <a:gd name="connsiteX39" fmla="*/ 223284 w 2474115"/>
                  <a:gd name="connsiteY39" fmla="*/ 246185 h 1875692"/>
                  <a:gd name="connsiteX40" fmla="*/ 434299 w 2474115"/>
                  <a:gd name="connsiteY40" fmla="*/ 246185 h 1875692"/>
                  <a:gd name="connsiteX41" fmla="*/ 457745 w 2474115"/>
                  <a:gd name="connsiteY41" fmla="*/ 222738 h 1875692"/>
                  <a:gd name="connsiteX42" fmla="*/ 504638 w 2474115"/>
                  <a:gd name="connsiteY42" fmla="*/ 152400 h 1875692"/>
                  <a:gd name="connsiteX43" fmla="*/ 516361 w 2474115"/>
                  <a:gd name="connsiteY43" fmla="*/ 93785 h 1875692"/>
                  <a:gd name="connsiteX44" fmla="*/ 551530 w 2474115"/>
                  <a:gd name="connsiteY44" fmla="*/ 82062 h 1875692"/>
                  <a:gd name="connsiteX45" fmla="*/ 574976 w 2474115"/>
                  <a:gd name="connsiteY45" fmla="*/ 58615 h 1875692"/>
                  <a:gd name="connsiteX46" fmla="*/ 610145 w 2474115"/>
                  <a:gd name="connsiteY46" fmla="*/ 35169 h 1875692"/>
                  <a:gd name="connsiteX47" fmla="*/ 703930 w 2474115"/>
                  <a:gd name="connsiteY47" fmla="*/ 46892 h 1875692"/>
                  <a:gd name="connsiteX48" fmla="*/ 739099 w 2474115"/>
                  <a:gd name="connsiteY48" fmla="*/ 70338 h 1875692"/>
                  <a:gd name="connsiteX49" fmla="*/ 785991 w 2474115"/>
                  <a:gd name="connsiteY49" fmla="*/ 140677 h 1875692"/>
                  <a:gd name="connsiteX50" fmla="*/ 832884 w 2474115"/>
                  <a:gd name="connsiteY50" fmla="*/ 199292 h 1875692"/>
                  <a:gd name="connsiteX51" fmla="*/ 868053 w 2474115"/>
                  <a:gd name="connsiteY51" fmla="*/ 269631 h 1875692"/>
                  <a:gd name="connsiteX52" fmla="*/ 938391 w 2474115"/>
                  <a:gd name="connsiteY52" fmla="*/ 339969 h 1875692"/>
                  <a:gd name="connsiteX53" fmla="*/ 1055622 w 2474115"/>
                  <a:gd name="connsiteY53" fmla="*/ 363415 h 1875692"/>
                  <a:gd name="connsiteX54" fmla="*/ 1090791 w 2474115"/>
                  <a:gd name="connsiteY54" fmla="*/ 375138 h 1875692"/>
                  <a:gd name="connsiteX55" fmla="*/ 1149407 w 2474115"/>
                  <a:gd name="connsiteY55" fmla="*/ 363415 h 1875692"/>
                  <a:gd name="connsiteX56" fmla="*/ 1243191 w 2474115"/>
                  <a:gd name="connsiteY56" fmla="*/ 328246 h 1875692"/>
                  <a:gd name="connsiteX57" fmla="*/ 1278361 w 2474115"/>
                  <a:gd name="connsiteY57" fmla="*/ 293077 h 1875692"/>
                  <a:gd name="connsiteX58" fmla="*/ 1301807 w 2474115"/>
                  <a:gd name="connsiteY58" fmla="*/ 234462 h 1875692"/>
                  <a:gd name="connsiteX59" fmla="*/ 1325253 w 2474115"/>
                  <a:gd name="connsiteY59" fmla="*/ 164123 h 1875692"/>
                  <a:gd name="connsiteX60" fmla="*/ 1336976 w 2474115"/>
                  <a:gd name="connsiteY60" fmla="*/ 70338 h 1875692"/>
                  <a:gd name="connsiteX61" fmla="*/ 1348699 w 2474115"/>
                  <a:gd name="connsiteY61" fmla="*/ 35169 h 1875692"/>
                  <a:gd name="connsiteX62" fmla="*/ 1383868 w 2474115"/>
                  <a:gd name="connsiteY62" fmla="*/ 11723 h 1875692"/>
                  <a:gd name="connsiteX63" fmla="*/ 1419038 w 2474115"/>
                  <a:gd name="connsiteY63" fmla="*/ 0 h 1875692"/>
                  <a:gd name="connsiteX64" fmla="*/ 1465930 w 2474115"/>
                  <a:gd name="connsiteY64" fmla="*/ 11723 h 1875692"/>
                  <a:gd name="connsiteX65" fmla="*/ 1536268 w 2474115"/>
                  <a:gd name="connsiteY65" fmla="*/ 58615 h 1875692"/>
                  <a:gd name="connsiteX66" fmla="*/ 1583161 w 2474115"/>
                  <a:gd name="connsiteY66" fmla="*/ 164123 h 1875692"/>
                  <a:gd name="connsiteX67" fmla="*/ 1594884 w 2474115"/>
                  <a:gd name="connsiteY67" fmla="*/ 211015 h 1875692"/>
                  <a:gd name="connsiteX68" fmla="*/ 1653499 w 2474115"/>
                  <a:gd name="connsiteY68" fmla="*/ 257908 h 1875692"/>
                  <a:gd name="connsiteX69" fmla="*/ 1688668 w 2474115"/>
                  <a:gd name="connsiteY69" fmla="*/ 293077 h 1875692"/>
                  <a:gd name="connsiteX70" fmla="*/ 1805899 w 2474115"/>
                  <a:gd name="connsiteY70" fmla="*/ 304800 h 1875692"/>
                  <a:gd name="connsiteX71" fmla="*/ 1852791 w 2474115"/>
                  <a:gd name="connsiteY71" fmla="*/ 316523 h 1875692"/>
                  <a:gd name="connsiteX72" fmla="*/ 1899684 w 2474115"/>
                  <a:gd name="connsiteY72" fmla="*/ 375138 h 1875692"/>
                  <a:gd name="connsiteX73" fmla="*/ 1899684 w 2474115"/>
                  <a:gd name="connsiteY73" fmla="*/ 445477 h 1875692"/>
                  <a:gd name="connsiteX74" fmla="*/ 1864515 w 2474115"/>
                  <a:gd name="connsiteY74" fmla="*/ 457200 h 1875692"/>
                  <a:gd name="connsiteX75" fmla="*/ 1841068 w 2474115"/>
                  <a:gd name="connsiteY75" fmla="*/ 480646 h 1875692"/>
                  <a:gd name="connsiteX76" fmla="*/ 1887961 w 2474115"/>
                  <a:gd name="connsiteY76" fmla="*/ 550985 h 1875692"/>
                  <a:gd name="connsiteX77" fmla="*/ 1911407 w 2474115"/>
                  <a:gd name="connsiteY77" fmla="*/ 586154 h 1875692"/>
                  <a:gd name="connsiteX78" fmla="*/ 1946576 w 2474115"/>
                  <a:gd name="connsiteY78" fmla="*/ 597877 h 1875692"/>
                  <a:gd name="connsiteX79" fmla="*/ 2016915 w 2474115"/>
                  <a:gd name="connsiteY79" fmla="*/ 656492 h 1875692"/>
                  <a:gd name="connsiteX80" fmla="*/ 2052084 w 2474115"/>
                  <a:gd name="connsiteY80" fmla="*/ 691662 h 1875692"/>
                  <a:gd name="connsiteX81" fmla="*/ 2098976 w 2474115"/>
                  <a:gd name="connsiteY81" fmla="*/ 703385 h 1875692"/>
                  <a:gd name="connsiteX82" fmla="*/ 2134145 w 2474115"/>
                  <a:gd name="connsiteY82" fmla="*/ 715108 h 1875692"/>
                  <a:gd name="connsiteX83" fmla="*/ 2192761 w 2474115"/>
                  <a:gd name="connsiteY83" fmla="*/ 762000 h 1875692"/>
                  <a:gd name="connsiteX84" fmla="*/ 2227930 w 2474115"/>
                  <a:gd name="connsiteY84" fmla="*/ 773723 h 1875692"/>
                  <a:gd name="connsiteX85" fmla="*/ 2309991 w 2474115"/>
                  <a:gd name="connsiteY85" fmla="*/ 820615 h 1875692"/>
                  <a:gd name="connsiteX86" fmla="*/ 2333438 w 2474115"/>
                  <a:gd name="connsiteY86" fmla="*/ 855785 h 1875692"/>
                  <a:gd name="connsiteX87" fmla="*/ 2403776 w 2474115"/>
                  <a:gd name="connsiteY87" fmla="*/ 926123 h 1875692"/>
                  <a:gd name="connsiteX88" fmla="*/ 2427222 w 2474115"/>
                  <a:gd name="connsiteY88" fmla="*/ 1008185 h 1875692"/>
                  <a:gd name="connsiteX89" fmla="*/ 2438945 w 2474115"/>
                  <a:gd name="connsiteY89" fmla="*/ 1055077 h 1875692"/>
                  <a:gd name="connsiteX90" fmla="*/ 2462391 w 2474115"/>
                  <a:gd name="connsiteY90" fmla="*/ 1090246 h 1875692"/>
                  <a:gd name="connsiteX91" fmla="*/ 2474115 w 2474115"/>
                  <a:gd name="connsiteY91" fmla="*/ 1125415 h 1875692"/>
                  <a:gd name="connsiteX92" fmla="*/ 2427222 w 2474115"/>
                  <a:gd name="connsiteY92" fmla="*/ 1137138 h 1875692"/>
                  <a:gd name="connsiteX93" fmla="*/ 2181038 w 2474115"/>
                  <a:gd name="connsiteY93" fmla="*/ 1148862 h 1875692"/>
                  <a:gd name="connsiteX94" fmla="*/ 2169315 w 2474115"/>
                  <a:gd name="connsiteY94" fmla="*/ 1195754 h 1875692"/>
                  <a:gd name="connsiteX95" fmla="*/ 2157591 w 2474115"/>
                  <a:gd name="connsiteY95" fmla="*/ 1230923 h 1875692"/>
                  <a:gd name="connsiteX96" fmla="*/ 2192761 w 2474115"/>
                  <a:gd name="connsiteY96" fmla="*/ 1359877 h 1875692"/>
                  <a:gd name="connsiteX97" fmla="*/ 2263099 w 2474115"/>
                  <a:gd name="connsiteY97" fmla="*/ 1406769 h 1875692"/>
                  <a:gd name="connsiteX98" fmla="*/ 2286545 w 2474115"/>
                  <a:gd name="connsiteY98" fmla="*/ 1453662 h 1875692"/>
                  <a:gd name="connsiteX99" fmla="*/ 2309991 w 2474115"/>
                  <a:gd name="connsiteY99" fmla="*/ 1488831 h 1875692"/>
                  <a:gd name="connsiteX100" fmla="*/ 2298268 w 2474115"/>
                  <a:gd name="connsiteY100" fmla="*/ 1652954 h 1875692"/>
                  <a:gd name="connsiteX101" fmla="*/ 2251376 w 2474115"/>
                  <a:gd name="connsiteY101" fmla="*/ 1688123 h 1875692"/>
                  <a:gd name="connsiteX102" fmla="*/ 2216207 w 2474115"/>
                  <a:gd name="connsiteY102" fmla="*/ 1723292 h 1875692"/>
                  <a:gd name="connsiteX103" fmla="*/ 2169315 w 2474115"/>
                  <a:gd name="connsiteY103" fmla="*/ 1735015 h 1875692"/>
                  <a:gd name="connsiteX104" fmla="*/ 2063807 w 2474115"/>
                  <a:gd name="connsiteY104" fmla="*/ 1758462 h 1875692"/>
                  <a:gd name="connsiteX105" fmla="*/ 1946576 w 2474115"/>
                  <a:gd name="connsiteY105" fmla="*/ 1746738 h 1875692"/>
                  <a:gd name="connsiteX106" fmla="*/ 1923130 w 2474115"/>
                  <a:gd name="connsiteY106" fmla="*/ 1711569 h 1875692"/>
                  <a:gd name="connsiteX107" fmla="*/ 1876238 w 2474115"/>
                  <a:gd name="connsiteY107" fmla="*/ 1699846 h 1875692"/>
                  <a:gd name="connsiteX108" fmla="*/ 1829345 w 2474115"/>
                  <a:gd name="connsiteY108" fmla="*/ 1711569 h 1875692"/>
                  <a:gd name="connsiteX109" fmla="*/ 1723838 w 2474115"/>
                  <a:gd name="connsiteY109" fmla="*/ 1793631 h 1875692"/>
                  <a:gd name="connsiteX110" fmla="*/ 1688668 w 2474115"/>
                  <a:gd name="connsiteY110" fmla="*/ 1863969 h 1875692"/>
                  <a:gd name="connsiteX111" fmla="*/ 1618330 w 2474115"/>
                  <a:gd name="connsiteY111" fmla="*/ 1840523 h 1875692"/>
                  <a:gd name="connsiteX112" fmla="*/ 1583161 w 2474115"/>
                  <a:gd name="connsiteY112" fmla="*/ 1817077 h 1875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</a:cxnLst>
                <a:rect l="l" t="t" r="r" b="b"/>
                <a:pathLst>
                  <a:path w="2474115" h="1875692">
                    <a:moveTo>
                      <a:pt x="1618330" y="1875692"/>
                    </a:moveTo>
                    <a:cubicBezTo>
                      <a:pt x="1606607" y="1856154"/>
                      <a:pt x="1599273" y="1833189"/>
                      <a:pt x="1583161" y="1817077"/>
                    </a:cubicBezTo>
                    <a:cubicBezTo>
                      <a:pt x="1574423" y="1808339"/>
                      <a:pt x="1560180" y="1807386"/>
                      <a:pt x="1547991" y="1805354"/>
                    </a:cubicBezTo>
                    <a:cubicBezTo>
                      <a:pt x="1513087" y="1799537"/>
                      <a:pt x="1477653" y="1797539"/>
                      <a:pt x="1442484" y="1793631"/>
                    </a:cubicBezTo>
                    <a:cubicBezTo>
                      <a:pt x="1321345" y="1797539"/>
                      <a:pt x="1200083" y="1798631"/>
                      <a:pt x="1079068" y="1805354"/>
                    </a:cubicBezTo>
                    <a:cubicBezTo>
                      <a:pt x="1059173" y="1806459"/>
                      <a:pt x="1040378" y="1817077"/>
                      <a:pt x="1020453" y="1817077"/>
                    </a:cubicBezTo>
                    <a:cubicBezTo>
                      <a:pt x="938298" y="1817077"/>
                      <a:pt x="856330" y="1809262"/>
                      <a:pt x="774268" y="1805354"/>
                    </a:cubicBezTo>
                    <a:cubicBezTo>
                      <a:pt x="762545" y="1789723"/>
                      <a:pt x="751607" y="1773472"/>
                      <a:pt x="739099" y="1758462"/>
                    </a:cubicBezTo>
                    <a:cubicBezTo>
                      <a:pt x="732023" y="1749971"/>
                      <a:pt x="721784" y="1744212"/>
                      <a:pt x="715653" y="1735015"/>
                    </a:cubicBezTo>
                    <a:cubicBezTo>
                      <a:pt x="705959" y="1720474"/>
                      <a:pt x="700877" y="1703296"/>
                      <a:pt x="692207" y="1688123"/>
                    </a:cubicBezTo>
                    <a:cubicBezTo>
                      <a:pt x="685217" y="1675890"/>
                      <a:pt x="676576" y="1664677"/>
                      <a:pt x="668761" y="1652954"/>
                    </a:cubicBezTo>
                    <a:cubicBezTo>
                      <a:pt x="664853" y="1594339"/>
                      <a:pt x="663525" y="1535494"/>
                      <a:pt x="657038" y="1477108"/>
                    </a:cubicBezTo>
                    <a:cubicBezTo>
                      <a:pt x="655673" y="1464826"/>
                      <a:pt x="653035" y="1451588"/>
                      <a:pt x="645315" y="1441938"/>
                    </a:cubicBezTo>
                    <a:cubicBezTo>
                      <a:pt x="625725" y="1417451"/>
                      <a:pt x="600829" y="1417849"/>
                      <a:pt x="574976" y="1406769"/>
                    </a:cubicBezTo>
                    <a:cubicBezTo>
                      <a:pt x="558913" y="1399885"/>
                      <a:pt x="544823" y="1388345"/>
                      <a:pt x="528084" y="1383323"/>
                    </a:cubicBezTo>
                    <a:cubicBezTo>
                      <a:pt x="497131" y="1374037"/>
                      <a:pt x="370776" y="1361937"/>
                      <a:pt x="352238" y="1359877"/>
                    </a:cubicBezTo>
                    <a:cubicBezTo>
                      <a:pt x="237586" y="1321661"/>
                      <a:pt x="442309" y="1386612"/>
                      <a:pt x="141222" y="1336431"/>
                    </a:cubicBezTo>
                    <a:cubicBezTo>
                      <a:pt x="127324" y="1334115"/>
                      <a:pt x="118655" y="1319286"/>
                      <a:pt x="106053" y="1312985"/>
                    </a:cubicBezTo>
                    <a:cubicBezTo>
                      <a:pt x="95000" y="1307459"/>
                      <a:pt x="82242" y="1306130"/>
                      <a:pt x="70884" y="1301262"/>
                    </a:cubicBezTo>
                    <a:cubicBezTo>
                      <a:pt x="54821" y="1294378"/>
                      <a:pt x="39622" y="1285631"/>
                      <a:pt x="23991" y="1277815"/>
                    </a:cubicBezTo>
                    <a:cubicBezTo>
                      <a:pt x="16176" y="1254369"/>
                      <a:pt x="-3518" y="1231855"/>
                      <a:pt x="545" y="1207477"/>
                    </a:cubicBezTo>
                    <a:cubicBezTo>
                      <a:pt x="4453" y="1184031"/>
                      <a:pt x="3922" y="1159394"/>
                      <a:pt x="12268" y="1137138"/>
                    </a:cubicBezTo>
                    <a:cubicBezTo>
                      <a:pt x="19228" y="1118578"/>
                      <a:pt x="60235" y="1100895"/>
                      <a:pt x="70884" y="1090246"/>
                    </a:cubicBezTo>
                    <a:cubicBezTo>
                      <a:pt x="84700" y="1076430"/>
                      <a:pt x="91043" y="1055862"/>
                      <a:pt x="106053" y="1043354"/>
                    </a:cubicBezTo>
                    <a:cubicBezTo>
                      <a:pt x="115546" y="1035443"/>
                      <a:pt x="129864" y="1036499"/>
                      <a:pt x="141222" y="1031631"/>
                    </a:cubicBezTo>
                    <a:cubicBezTo>
                      <a:pt x="157285" y="1024747"/>
                      <a:pt x="172484" y="1016000"/>
                      <a:pt x="188115" y="1008185"/>
                    </a:cubicBezTo>
                    <a:cubicBezTo>
                      <a:pt x="266655" y="929644"/>
                      <a:pt x="231403" y="972560"/>
                      <a:pt x="293622" y="879231"/>
                    </a:cubicBezTo>
                    <a:lnTo>
                      <a:pt x="317068" y="844062"/>
                    </a:lnTo>
                    <a:cubicBezTo>
                      <a:pt x="320976" y="832339"/>
                      <a:pt x="328791" y="821249"/>
                      <a:pt x="328791" y="808892"/>
                    </a:cubicBezTo>
                    <a:cubicBezTo>
                      <a:pt x="328791" y="761837"/>
                      <a:pt x="326296" y="714356"/>
                      <a:pt x="317068" y="668215"/>
                    </a:cubicBezTo>
                    <a:cubicBezTo>
                      <a:pt x="314305" y="654399"/>
                      <a:pt x="302642" y="643870"/>
                      <a:pt x="293622" y="633046"/>
                    </a:cubicBezTo>
                    <a:cubicBezTo>
                      <a:pt x="261214" y="594157"/>
                      <a:pt x="256836" y="606366"/>
                      <a:pt x="235007" y="562708"/>
                    </a:cubicBezTo>
                    <a:cubicBezTo>
                      <a:pt x="225596" y="543886"/>
                      <a:pt x="218950" y="523796"/>
                      <a:pt x="211561" y="504092"/>
                    </a:cubicBezTo>
                    <a:cubicBezTo>
                      <a:pt x="200242" y="473907"/>
                      <a:pt x="196978" y="449480"/>
                      <a:pt x="176391" y="422031"/>
                    </a:cubicBezTo>
                    <a:cubicBezTo>
                      <a:pt x="163128" y="404347"/>
                      <a:pt x="143885" y="391922"/>
                      <a:pt x="129499" y="375138"/>
                    </a:cubicBezTo>
                    <a:cubicBezTo>
                      <a:pt x="120330" y="364441"/>
                      <a:pt x="113868" y="351692"/>
                      <a:pt x="106053" y="339969"/>
                    </a:cubicBezTo>
                    <a:cubicBezTo>
                      <a:pt x="109961" y="324338"/>
                      <a:pt x="106383" y="304470"/>
                      <a:pt x="117776" y="293077"/>
                    </a:cubicBezTo>
                    <a:cubicBezTo>
                      <a:pt x="129169" y="281684"/>
                      <a:pt x="150257" y="288559"/>
                      <a:pt x="164668" y="281354"/>
                    </a:cubicBezTo>
                    <a:cubicBezTo>
                      <a:pt x="174554" y="276411"/>
                      <a:pt x="178637" y="263595"/>
                      <a:pt x="188115" y="257908"/>
                    </a:cubicBezTo>
                    <a:cubicBezTo>
                      <a:pt x="198711" y="251550"/>
                      <a:pt x="211561" y="250093"/>
                      <a:pt x="223284" y="246185"/>
                    </a:cubicBezTo>
                    <a:cubicBezTo>
                      <a:pt x="254389" y="248407"/>
                      <a:pt x="377993" y="274339"/>
                      <a:pt x="434299" y="246185"/>
                    </a:cubicBezTo>
                    <a:cubicBezTo>
                      <a:pt x="444185" y="241242"/>
                      <a:pt x="451614" y="231935"/>
                      <a:pt x="457745" y="222738"/>
                    </a:cubicBezTo>
                    <a:cubicBezTo>
                      <a:pt x="514518" y="137577"/>
                      <a:pt x="450882" y="206154"/>
                      <a:pt x="504638" y="152400"/>
                    </a:cubicBezTo>
                    <a:cubicBezTo>
                      <a:pt x="508546" y="132862"/>
                      <a:pt x="505308" y="110364"/>
                      <a:pt x="516361" y="93785"/>
                    </a:cubicBezTo>
                    <a:cubicBezTo>
                      <a:pt x="523216" y="83503"/>
                      <a:pt x="540934" y="88420"/>
                      <a:pt x="551530" y="82062"/>
                    </a:cubicBezTo>
                    <a:cubicBezTo>
                      <a:pt x="561008" y="76375"/>
                      <a:pt x="566345" y="65520"/>
                      <a:pt x="574976" y="58615"/>
                    </a:cubicBezTo>
                    <a:cubicBezTo>
                      <a:pt x="585978" y="49813"/>
                      <a:pt x="598422" y="42984"/>
                      <a:pt x="610145" y="35169"/>
                    </a:cubicBezTo>
                    <a:cubicBezTo>
                      <a:pt x="641407" y="39077"/>
                      <a:pt x="673535" y="38603"/>
                      <a:pt x="703930" y="46892"/>
                    </a:cubicBezTo>
                    <a:cubicBezTo>
                      <a:pt x="717523" y="50599"/>
                      <a:pt x="729821" y="59735"/>
                      <a:pt x="739099" y="70338"/>
                    </a:cubicBezTo>
                    <a:cubicBezTo>
                      <a:pt x="757655" y="91545"/>
                      <a:pt x="766065" y="120752"/>
                      <a:pt x="785991" y="140677"/>
                    </a:cubicBezTo>
                    <a:cubicBezTo>
                      <a:pt x="819401" y="174085"/>
                      <a:pt x="803307" y="154927"/>
                      <a:pt x="832884" y="199292"/>
                    </a:cubicBezTo>
                    <a:cubicBezTo>
                      <a:pt x="847401" y="242845"/>
                      <a:pt x="839646" y="229861"/>
                      <a:pt x="868053" y="269631"/>
                    </a:cubicBezTo>
                    <a:cubicBezTo>
                      <a:pt x="891202" y="302040"/>
                      <a:pt x="901728" y="324257"/>
                      <a:pt x="938391" y="339969"/>
                    </a:cubicBezTo>
                    <a:cubicBezTo>
                      <a:pt x="963543" y="350748"/>
                      <a:pt x="1035483" y="358940"/>
                      <a:pt x="1055622" y="363415"/>
                    </a:cubicBezTo>
                    <a:cubicBezTo>
                      <a:pt x="1067685" y="366096"/>
                      <a:pt x="1079068" y="371230"/>
                      <a:pt x="1090791" y="375138"/>
                    </a:cubicBezTo>
                    <a:cubicBezTo>
                      <a:pt x="1110330" y="371230"/>
                      <a:pt x="1129956" y="367737"/>
                      <a:pt x="1149407" y="363415"/>
                    </a:cubicBezTo>
                    <a:cubicBezTo>
                      <a:pt x="1185036" y="355497"/>
                      <a:pt x="1212494" y="350172"/>
                      <a:pt x="1243191" y="328246"/>
                    </a:cubicBezTo>
                    <a:cubicBezTo>
                      <a:pt x="1256682" y="318610"/>
                      <a:pt x="1266638" y="304800"/>
                      <a:pt x="1278361" y="293077"/>
                    </a:cubicBezTo>
                    <a:cubicBezTo>
                      <a:pt x="1286176" y="273539"/>
                      <a:pt x="1294616" y="254238"/>
                      <a:pt x="1301807" y="234462"/>
                    </a:cubicBezTo>
                    <a:cubicBezTo>
                      <a:pt x="1310253" y="211235"/>
                      <a:pt x="1325253" y="164123"/>
                      <a:pt x="1325253" y="164123"/>
                    </a:cubicBezTo>
                    <a:cubicBezTo>
                      <a:pt x="1329161" y="132861"/>
                      <a:pt x="1331340" y="101335"/>
                      <a:pt x="1336976" y="70338"/>
                    </a:cubicBezTo>
                    <a:cubicBezTo>
                      <a:pt x="1339186" y="58180"/>
                      <a:pt x="1340980" y="44818"/>
                      <a:pt x="1348699" y="35169"/>
                    </a:cubicBezTo>
                    <a:cubicBezTo>
                      <a:pt x="1357501" y="24167"/>
                      <a:pt x="1371266" y="18024"/>
                      <a:pt x="1383868" y="11723"/>
                    </a:cubicBezTo>
                    <a:cubicBezTo>
                      <a:pt x="1394921" y="6197"/>
                      <a:pt x="1407315" y="3908"/>
                      <a:pt x="1419038" y="0"/>
                    </a:cubicBezTo>
                    <a:cubicBezTo>
                      <a:pt x="1434669" y="3908"/>
                      <a:pt x="1451519" y="4518"/>
                      <a:pt x="1465930" y="11723"/>
                    </a:cubicBezTo>
                    <a:cubicBezTo>
                      <a:pt x="1491134" y="24325"/>
                      <a:pt x="1536268" y="58615"/>
                      <a:pt x="1536268" y="58615"/>
                    </a:cubicBezTo>
                    <a:cubicBezTo>
                      <a:pt x="1567061" y="104805"/>
                      <a:pt x="1566420" y="97159"/>
                      <a:pt x="1583161" y="164123"/>
                    </a:cubicBezTo>
                    <a:cubicBezTo>
                      <a:pt x="1587069" y="179754"/>
                      <a:pt x="1587679" y="196604"/>
                      <a:pt x="1594884" y="211015"/>
                    </a:cubicBezTo>
                    <a:cubicBezTo>
                      <a:pt x="1604630" y="230506"/>
                      <a:pt x="1639297" y="246073"/>
                      <a:pt x="1653499" y="257908"/>
                    </a:cubicBezTo>
                    <a:cubicBezTo>
                      <a:pt x="1666235" y="268522"/>
                      <a:pt x="1672822" y="288201"/>
                      <a:pt x="1688668" y="293077"/>
                    </a:cubicBezTo>
                    <a:cubicBezTo>
                      <a:pt x="1726203" y="304626"/>
                      <a:pt x="1766822" y="300892"/>
                      <a:pt x="1805899" y="304800"/>
                    </a:cubicBezTo>
                    <a:cubicBezTo>
                      <a:pt x="1821530" y="308708"/>
                      <a:pt x="1838380" y="309318"/>
                      <a:pt x="1852791" y="316523"/>
                    </a:cubicBezTo>
                    <a:cubicBezTo>
                      <a:pt x="1869497" y="324876"/>
                      <a:pt x="1891400" y="362711"/>
                      <a:pt x="1899684" y="375138"/>
                    </a:cubicBezTo>
                    <a:cubicBezTo>
                      <a:pt x="1907499" y="398584"/>
                      <a:pt x="1923130" y="422031"/>
                      <a:pt x="1899684" y="445477"/>
                    </a:cubicBezTo>
                    <a:cubicBezTo>
                      <a:pt x="1890946" y="454215"/>
                      <a:pt x="1876238" y="453292"/>
                      <a:pt x="1864515" y="457200"/>
                    </a:cubicBezTo>
                    <a:cubicBezTo>
                      <a:pt x="1856699" y="465015"/>
                      <a:pt x="1843236" y="469808"/>
                      <a:pt x="1841068" y="480646"/>
                    </a:cubicBezTo>
                    <a:cubicBezTo>
                      <a:pt x="1835086" y="510552"/>
                      <a:pt x="1874841" y="535241"/>
                      <a:pt x="1887961" y="550985"/>
                    </a:cubicBezTo>
                    <a:cubicBezTo>
                      <a:pt x="1896981" y="561809"/>
                      <a:pt x="1900405" y="577352"/>
                      <a:pt x="1911407" y="586154"/>
                    </a:cubicBezTo>
                    <a:cubicBezTo>
                      <a:pt x="1921056" y="593873"/>
                      <a:pt x="1934853" y="593969"/>
                      <a:pt x="1946576" y="597877"/>
                    </a:cubicBezTo>
                    <a:cubicBezTo>
                      <a:pt x="2049331" y="700632"/>
                      <a:pt x="1918979" y="574878"/>
                      <a:pt x="2016915" y="656492"/>
                    </a:cubicBezTo>
                    <a:cubicBezTo>
                      <a:pt x="2029651" y="667106"/>
                      <a:pt x="2037689" y="683436"/>
                      <a:pt x="2052084" y="691662"/>
                    </a:cubicBezTo>
                    <a:cubicBezTo>
                      <a:pt x="2066073" y="699656"/>
                      <a:pt x="2083484" y="698959"/>
                      <a:pt x="2098976" y="703385"/>
                    </a:cubicBezTo>
                    <a:cubicBezTo>
                      <a:pt x="2110858" y="706780"/>
                      <a:pt x="2122422" y="711200"/>
                      <a:pt x="2134145" y="715108"/>
                    </a:cubicBezTo>
                    <a:cubicBezTo>
                      <a:pt x="2153684" y="730739"/>
                      <a:pt x="2171543" y="748739"/>
                      <a:pt x="2192761" y="762000"/>
                    </a:cubicBezTo>
                    <a:cubicBezTo>
                      <a:pt x="2203240" y="768549"/>
                      <a:pt x="2217648" y="766868"/>
                      <a:pt x="2227930" y="773723"/>
                    </a:cubicBezTo>
                    <a:cubicBezTo>
                      <a:pt x="2311741" y="829597"/>
                      <a:pt x="2210815" y="795821"/>
                      <a:pt x="2309991" y="820615"/>
                    </a:cubicBezTo>
                    <a:cubicBezTo>
                      <a:pt x="2317807" y="832338"/>
                      <a:pt x="2323475" y="845822"/>
                      <a:pt x="2333438" y="855785"/>
                    </a:cubicBezTo>
                    <a:cubicBezTo>
                      <a:pt x="2420683" y="943030"/>
                      <a:pt x="2348521" y="843240"/>
                      <a:pt x="2403776" y="926123"/>
                    </a:cubicBezTo>
                    <a:cubicBezTo>
                      <a:pt x="2440423" y="1072712"/>
                      <a:pt x="2393586" y="890459"/>
                      <a:pt x="2427222" y="1008185"/>
                    </a:cubicBezTo>
                    <a:cubicBezTo>
                      <a:pt x="2431648" y="1023677"/>
                      <a:pt x="2432598" y="1040268"/>
                      <a:pt x="2438945" y="1055077"/>
                    </a:cubicBezTo>
                    <a:cubicBezTo>
                      <a:pt x="2444495" y="1068027"/>
                      <a:pt x="2456090" y="1077644"/>
                      <a:pt x="2462391" y="1090246"/>
                    </a:cubicBezTo>
                    <a:cubicBezTo>
                      <a:pt x="2467917" y="1101299"/>
                      <a:pt x="2470207" y="1113692"/>
                      <a:pt x="2474115" y="1125415"/>
                    </a:cubicBezTo>
                    <a:cubicBezTo>
                      <a:pt x="2458484" y="1129323"/>
                      <a:pt x="2443283" y="1135853"/>
                      <a:pt x="2427222" y="1137138"/>
                    </a:cubicBezTo>
                    <a:cubicBezTo>
                      <a:pt x="2345329" y="1143690"/>
                      <a:pt x="2261149" y="1130655"/>
                      <a:pt x="2181038" y="1148862"/>
                    </a:cubicBezTo>
                    <a:cubicBezTo>
                      <a:pt x="2165327" y="1152433"/>
                      <a:pt x="2173741" y="1180262"/>
                      <a:pt x="2169315" y="1195754"/>
                    </a:cubicBezTo>
                    <a:cubicBezTo>
                      <a:pt x="2165920" y="1207636"/>
                      <a:pt x="2161499" y="1219200"/>
                      <a:pt x="2157591" y="1230923"/>
                    </a:cubicBezTo>
                    <a:cubicBezTo>
                      <a:pt x="2163035" y="1274474"/>
                      <a:pt x="2155429" y="1327212"/>
                      <a:pt x="2192761" y="1359877"/>
                    </a:cubicBezTo>
                    <a:cubicBezTo>
                      <a:pt x="2213968" y="1378433"/>
                      <a:pt x="2263099" y="1406769"/>
                      <a:pt x="2263099" y="1406769"/>
                    </a:cubicBezTo>
                    <a:cubicBezTo>
                      <a:pt x="2270914" y="1422400"/>
                      <a:pt x="2277875" y="1438489"/>
                      <a:pt x="2286545" y="1453662"/>
                    </a:cubicBezTo>
                    <a:cubicBezTo>
                      <a:pt x="2293535" y="1465895"/>
                      <a:pt x="2309164" y="1474766"/>
                      <a:pt x="2309991" y="1488831"/>
                    </a:cubicBezTo>
                    <a:cubicBezTo>
                      <a:pt x="2313212" y="1543583"/>
                      <a:pt x="2313744" y="1600336"/>
                      <a:pt x="2298268" y="1652954"/>
                    </a:cubicBezTo>
                    <a:cubicBezTo>
                      <a:pt x="2292755" y="1671698"/>
                      <a:pt x="2266211" y="1675408"/>
                      <a:pt x="2251376" y="1688123"/>
                    </a:cubicBezTo>
                    <a:cubicBezTo>
                      <a:pt x="2238788" y="1698912"/>
                      <a:pt x="2230601" y="1715067"/>
                      <a:pt x="2216207" y="1723292"/>
                    </a:cubicBezTo>
                    <a:cubicBezTo>
                      <a:pt x="2202218" y="1731286"/>
                      <a:pt x="2184807" y="1730589"/>
                      <a:pt x="2169315" y="1735015"/>
                    </a:cubicBezTo>
                    <a:cubicBezTo>
                      <a:pt x="2088507" y="1758103"/>
                      <a:pt x="2190745" y="1737304"/>
                      <a:pt x="2063807" y="1758462"/>
                    </a:cubicBezTo>
                    <a:cubicBezTo>
                      <a:pt x="2024730" y="1754554"/>
                      <a:pt x="1983833" y="1759157"/>
                      <a:pt x="1946576" y="1746738"/>
                    </a:cubicBezTo>
                    <a:cubicBezTo>
                      <a:pt x="1933210" y="1742283"/>
                      <a:pt x="1934853" y="1719384"/>
                      <a:pt x="1923130" y="1711569"/>
                    </a:cubicBezTo>
                    <a:cubicBezTo>
                      <a:pt x="1909724" y="1702632"/>
                      <a:pt x="1891869" y="1703754"/>
                      <a:pt x="1876238" y="1699846"/>
                    </a:cubicBezTo>
                    <a:cubicBezTo>
                      <a:pt x="1860607" y="1703754"/>
                      <a:pt x="1843756" y="1704363"/>
                      <a:pt x="1829345" y="1711569"/>
                    </a:cubicBezTo>
                    <a:cubicBezTo>
                      <a:pt x="1773259" y="1739612"/>
                      <a:pt x="1762432" y="1755037"/>
                      <a:pt x="1723838" y="1793631"/>
                    </a:cubicBezTo>
                    <a:cubicBezTo>
                      <a:pt x="1720369" y="1804037"/>
                      <a:pt x="1704478" y="1861993"/>
                      <a:pt x="1688668" y="1863969"/>
                    </a:cubicBezTo>
                    <a:cubicBezTo>
                      <a:pt x="1664145" y="1867034"/>
                      <a:pt x="1638894" y="1854232"/>
                      <a:pt x="1618330" y="1840523"/>
                    </a:cubicBezTo>
                    <a:lnTo>
                      <a:pt x="1583161" y="1817077"/>
                    </a:lnTo>
                  </a:path>
                </a:pathLst>
              </a:custGeom>
              <a:solidFill>
                <a:srgbClr val="009900">
                  <a:alpha val="71000"/>
                </a:srgbClr>
              </a:solidFill>
              <a:ln w="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กากบาท 41"/>
              <p:cNvSpPr/>
              <p:nvPr/>
            </p:nvSpPr>
            <p:spPr>
              <a:xfrm>
                <a:off x="1717560" y="2811978"/>
                <a:ext cx="1932889" cy="2779857"/>
              </a:xfrm>
              <a:custGeom>
                <a:avLst/>
                <a:gdLst>
                  <a:gd name="connsiteX0" fmla="*/ 0 w 2038397"/>
                  <a:gd name="connsiteY0" fmla="*/ 509599 h 2592288"/>
                  <a:gd name="connsiteX1" fmla="*/ 509599 w 2038397"/>
                  <a:gd name="connsiteY1" fmla="*/ 509599 h 2592288"/>
                  <a:gd name="connsiteX2" fmla="*/ 509599 w 2038397"/>
                  <a:gd name="connsiteY2" fmla="*/ 0 h 2592288"/>
                  <a:gd name="connsiteX3" fmla="*/ 1528798 w 2038397"/>
                  <a:gd name="connsiteY3" fmla="*/ 0 h 2592288"/>
                  <a:gd name="connsiteX4" fmla="*/ 1528798 w 2038397"/>
                  <a:gd name="connsiteY4" fmla="*/ 509599 h 2592288"/>
                  <a:gd name="connsiteX5" fmla="*/ 2038397 w 2038397"/>
                  <a:gd name="connsiteY5" fmla="*/ 509599 h 2592288"/>
                  <a:gd name="connsiteX6" fmla="*/ 2038397 w 2038397"/>
                  <a:gd name="connsiteY6" fmla="*/ 2082689 h 2592288"/>
                  <a:gd name="connsiteX7" fmla="*/ 1528798 w 2038397"/>
                  <a:gd name="connsiteY7" fmla="*/ 2082689 h 2592288"/>
                  <a:gd name="connsiteX8" fmla="*/ 1528798 w 2038397"/>
                  <a:gd name="connsiteY8" fmla="*/ 2592288 h 2592288"/>
                  <a:gd name="connsiteX9" fmla="*/ 509599 w 2038397"/>
                  <a:gd name="connsiteY9" fmla="*/ 2592288 h 2592288"/>
                  <a:gd name="connsiteX10" fmla="*/ 509599 w 2038397"/>
                  <a:gd name="connsiteY10" fmla="*/ 2082689 h 2592288"/>
                  <a:gd name="connsiteX11" fmla="*/ 0 w 2038397"/>
                  <a:gd name="connsiteY11" fmla="*/ 2082689 h 2592288"/>
                  <a:gd name="connsiteX12" fmla="*/ 0 w 2038397"/>
                  <a:gd name="connsiteY12" fmla="*/ 509599 h 2592288"/>
                  <a:gd name="connsiteX0" fmla="*/ 0 w 2038397"/>
                  <a:gd name="connsiteY0" fmla="*/ 509599 h 2592288"/>
                  <a:gd name="connsiteX1" fmla="*/ 509599 w 2038397"/>
                  <a:gd name="connsiteY1" fmla="*/ 509599 h 2592288"/>
                  <a:gd name="connsiteX2" fmla="*/ 509599 w 2038397"/>
                  <a:gd name="connsiteY2" fmla="*/ 0 h 2592288"/>
                  <a:gd name="connsiteX3" fmla="*/ 1528798 w 2038397"/>
                  <a:gd name="connsiteY3" fmla="*/ 0 h 2592288"/>
                  <a:gd name="connsiteX4" fmla="*/ 1528798 w 2038397"/>
                  <a:gd name="connsiteY4" fmla="*/ 509599 h 2592288"/>
                  <a:gd name="connsiteX5" fmla="*/ 2038397 w 2038397"/>
                  <a:gd name="connsiteY5" fmla="*/ 509599 h 2592288"/>
                  <a:gd name="connsiteX6" fmla="*/ 2038397 w 2038397"/>
                  <a:gd name="connsiteY6" fmla="*/ 2082689 h 2592288"/>
                  <a:gd name="connsiteX7" fmla="*/ 1528798 w 2038397"/>
                  <a:gd name="connsiteY7" fmla="*/ 2082689 h 2592288"/>
                  <a:gd name="connsiteX8" fmla="*/ 1528798 w 2038397"/>
                  <a:gd name="connsiteY8" fmla="*/ 2592288 h 2592288"/>
                  <a:gd name="connsiteX9" fmla="*/ 509599 w 2038397"/>
                  <a:gd name="connsiteY9" fmla="*/ 2592288 h 2592288"/>
                  <a:gd name="connsiteX10" fmla="*/ 673722 w 2038397"/>
                  <a:gd name="connsiteY10" fmla="*/ 675920 h 2592288"/>
                  <a:gd name="connsiteX11" fmla="*/ 0 w 2038397"/>
                  <a:gd name="connsiteY11" fmla="*/ 2082689 h 2592288"/>
                  <a:gd name="connsiteX12" fmla="*/ 0 w 2038397"/>
                  <a:gd name="connsiteY12" fmla="*/ 509599 h 2592288"/>
                  <a:gd name="connsiteX0" fmla="*/ 0 w 2038397"/>
                  <a:gd name="connsiteY0" fmla="*/ 509599 h 2592288"/>
                  <a:gd name="connsiteX1" fmla="*/ 509599 w 2038397"/>
                  <a:gd name="connsiteY1" fmla="*/ 509599 h 2592288"/>
                  <a:gd name="connsiteX2" fmla="*/ 509599 w 2038397"/>
                  <a:gd name="connsiteY2" fmla="*/ 0 h 2592288"/>
                  <a:gd name="connsiteX3" fmla="*/ 1528798 w 2038397"/>
                  <a:gd name="connsiteY3" fmla="*/ 0 h 2592288"/>
                  <a:gd name="connsiteX4" fmla="*/ 1528798 w 2038397"/>
                  <a:gd name="connsiteY4" fmla="*/ 509599 h 2592288"/>
                  <a:gd name="connsiteX5" fmla="*/ 2038397 w 2038397"/>
                  <a:gd name="connsiteY5" fmla="*/ 509599 h 2592288"/>
                  <a:gd name="connsiteX6" fmla="*/ 2038397 w 2038397"/>
                  <a:gd name="connsiteY6" fmla="*/ 2082689 h 2592288"/>
                  <a:gd name="connsiteX7" fmla="*/ 1528798 w 2038397"/>
                  <a:gd name="connsiteY7" fmla="*/ 2082689 h 2592288"/>
                  <a:gd name="connsiteX8" fmla="*/ 1001260 w 2038397"/>
                  <a:gd name="connsiteY8" fmla="*/ 2592288 h 2592288"/>
                  <a:gd name="connsiteX9" fmla="*/ 509599 w 2038397"/>
                  <a:gd name="connsiteY9" fmla="*/ 2592288 h 2592288"/>
                  <a:gd name="connsiteX10" fmla="*/ 673722 w 2038397"/>
                  <a:gd name="connsiteY10" fmla="*/ 675920 h 2592288"/>
                  <a:gd name="connsiteX11" fmla="*/ 0 w 2038397"/>
                  <a:gd name="connsiteY11" fmla="*/ 2082689 h 2592288"/>
                  <a:gd name="connsiteX12" fmla="*/ 0 w 2038397"/>
                  <a:gd name="connsiteY12" fmla="*/ 509599 h 2592288"/>
                  <a:gd name="connsiteX0" fmla="*/ 0 w 2038397"/>
                  <a:gd name="connsiteY0" fmla="*/ 509599 h 2592288"/>
                  <a:gd name="connsiteX1" fmla="*/ 509599 w 2038397"/>
                  <a:gd name="connsiteY1" fmla="*/ 509599 h 2592288"/>
                  <a:gd name="connsiteX2" fmla="*/ 509599 w 2038397"/>
                  <a:gd name="connsiteY2" fmla="*/ 0 h 2592288"/>
                  <a:gd name="connsiteX3" fmla="*/ 1528798 w 2038397"/>
                  <a:gd name="connsiteY3" fmla="*/ 0 h 2592288"/>
                  <a:gd name="connsiteX4" fmla="*/ 1528798 w 2038397"/>
                  <a:gd name="connsiteY4" fmla="*/ 509599 h 2592288"/>
                  <a:gd name="connsiteX5" fmla="*/ 2038397 w 2038397"/>
                  <a:gd name="connsiteY5" fmla="*/ 509599 h 2592288"/>
                  <a:gd name="connsiteX6" fmla="*/ 2038397 w 2038397"/>
                  <a:gd name="connsiteY6" fmla="*/ 2082689 h 2592288"/>
                  <a:gd name="connsiteX7" fmla="*/ 848860 w 2038397"/>
                  <a:gd name="connsiteY7" fmla="*/ 898658 h 2592288"/>
                  <a:gd name="connsiteX8" fmla="*/ 1001260 w 2038397"/>
                  <a:gd name="connsiteY8" fmla="*/ 2592288 h 2592288"/>
                  <a:gd name="connsiteX9" fmla="*/ 509599 w 2038397"/>
                  <a:gd name="connsiteY9" fmla="*/ 2592288 h 2592288"/>
                  <a:gd name="connsiteX10" fmla="*/ 673722 w 2038397"/>
                  <a:gd name="connsiteY10" fmla="*/ 675920 h 2592288"/>
                  <a:gd name="connsiteX11" fmla="*/ 0 w 2038397"/>
                  <a:gd name="connsiteY11" fmla="*/ 2082689 h 2592288"/>
                  <a:gd name="connsiteX12" fmla="*/ 0 w 2038397"/>
                  <a:gd name="connsiteY12" fmla="*/ 509599 h 2592288"/>
                  <a:gd name="connsiteX0" fmla="*/ 0 w 2038397"/>
                  <a:gd name="connsiteY0" fmla="*/ 509599 h 2604011"/>
                  <a:gd name="connsiteX1" fmla="*/ 509599 w 2038397"/>
                  <a:gd name="connsiteY1" fmla="*/ 509599 h 2604011"/>
                  <a:gd name="connsiteX2" fmla="*/ 509599 w 2038397"/>
                  <a:gd name="connsiteY2" fmla="*/ 0 h 2604011"/>
                  <a:gd name="connsiteX3" fmla="*/ 1528798 w 2038397"/>
                  <a:gd name="connsiteY3" fmla="*/ 0 h 2604011"/>
                  <a:gd name="connsiteX4" fmla="*/ 1528798 w 2038397"/>
                  <a:gd name="connsiteY4" fmla="*/ 509599 h 2604011"/>
                  <a:gd name="connsiteX5" fmla="*/ 2038397 w 2038397"/>
                  <a:gd name="connsiteY5" fmla="*/ 509599 h 2604011"/>
                  <a:gd name="connsiteX6" fmla="*/ 2038397 w 2038397"/>
                  <a:gd name="connsiteY6" fmla="*/ 2082689 h 2604011"/>
                  <a:gd name="connsiteX7" fmla="*/ 848860 w 2038397"/>
                  <a:gd name="connsiteY7" fmla="*/ 898658 h 2604011"/>
                  <a:gd name="connsiteX8" fmla="*/ 872306 w 2038397"/>
                  <a:gd name="connsiteY8" fmla="*/ 2604011 h 2604011"/>
                  <a:gd name="connsiteX9" fmla="*/ 509599 w 2038397"/>
                  <a:gd name="connsiteY9" fmla="*/ 2592288 h 2604011"/>
                  <a:gd name="connsiteX10" fmla="*/ 673722 w 2038397"/>
                  <a:gd name="connsiteY10" fmla="*/ 675920 h 2604011"/>
                  <a:gd name="connsiteX11" fmla="*/ 0 w 2038397"/>
                  <a:gd name="connsiteY11" fmla="*/ 2082689 h 2604011"/>
                  <a:gd name="connsiteX12" fmla="*/ 0 w 2038397"/>
                  <a:gd name="connsiteY12" fmla="*/ 509599 h 2604011"/>
                  <a:gd name="connsiteX0" fmla="*/ 0 w 2038397"/>
                  <a:gd name="connsiteY0" fmla="*/ 509599 h 2604011"/>
                  <a:gd name="connsiteX1" fmla="*/ 509599 w 2038397"/>
                  <a:gd name="connsiteY1" fmla="*/ 509599 h 2604011"/>
                  <a:gd name="connsiteX2" fmla="*/ 509599 w 2038397"/>
                  <a:gd name="connsiteY2" fmla="*/ 0 h 2604011"/>
                  <a:gd name="connsiteX3" fmla="*/ 1528798 w 2038397"/>
                  <a:gd name="connsiteY3" fmla="*/ 0 h 2604011"/>
                  <a:gd name="connsiteX4" fmla="*/ 1528798 w 2038397"/>
                  <a:gd name="connsiteY4" fmla="*/ 509599 h 2604011"/>
                  <a:gd name="connsiteX5" fmla="*/ 2038397 w 2038397"/>
                  <a:gd name="connsiteY5" fmla="*/ 509599 h 2604011"/>
                  <a:gd name="connsiteX6" fmla="*/ 1206058 w 2038397"/>
                  <a:gd name="connsiteY6" fmla="*/ 406289 h 2604011"/>
                  <a:gd name="connsiteX7" fmla="*/ 848860 w 2038397"/>
                  <a:gd name="connsiteY7" fmla="*/ 898658 h 2604011"/>
                  <a:gd name="connsiteX8" fmla="*/ 872306 w 2038397"/>
                  <a:gd name="connsiteY8" fmla="*/ 2604011 h 2604011"/>
                  <a:gd name="connsiteX9" fmla="*/ 509599 w 2038397"/>
                  <a:gd name="connsiteY9" fmla="*/ 2592288 h 2604011"/>
                  <a:gd name="connsiteX10" fmla="*/ 673722 w 2038397"/>
                  <a:gd name="connsiteY10" fmla="*/ 675920 h 2604011"/>
                  <a:gd name="connsiteX11" fmla="*/ 0 w 2038397"/>
                  <a:gd name="connsiteY11" fmla="*/ 2082689 h 2604011"/>
                  <a:gd name="connsiteX12" fmla="*/ 0 w 2038397"/>
                  <a:gd name="connsiteY12" fmla="*/ 509599 h 2604011"/>
                  <a:gd name="connsiteX0" fmla="*/ 0 w 2038397"/>
                  <a:gd name="connsiteY0" fmla="*/ 509599 h 2604011"/>
                  <a:gd name="connsiteX1" fmla="*/ 509599 w 2038397"/>
                  <a:gd name="connsiteY1" fmla="*/ 509599 h 2604011"/>
                  <a:gd name="connsiteX2" fmla="*/ 509599 w 2038397"/>
                  <a:gd name="connsiteY2" fmla="*/ 0 h 2604011"/>
                  <a:gd name="connsiteX3" fmla="*/ 1528798 w 2038397"/>
                  <a:gd name="connsiteY3" fmla="*/ 0 h 2604011"/>
                  <a:gd name="connsiteX4" fmla="*/ 1493629 w 2038397"/>
                  <a:gd name="connsiteY4" fmla="*/ 310307 h 2604011"/>
                  <a:gd name="connsiteX5" fmla="*/ 2038397 w 2038397"/>
                  <a:gd name="connsiteY5" fmla="*/ 509599 h 2604011"/>
                  <a:gd name="connsiteX6" fmla="*/ 1206058 w 2038397"/>
                  <a:gd name="connsiteY6" fmla="*/ 406289 h 2604011"/>
                  <a:gd name="connsiteX7" fmla="*/ 848860 w 2038397"/>
                  <a:gd name="connsiteY7" fmla="*/ 898658 h 2604011"/>
                  <a:gd name="connsiteX8" fmla="*/ 872306 w 2038397"/>
                  <a:gd name="connsiteY8" fmla="*/ 2604011 h 2604011"/>
                  <a:gd name="connsiteX9" fmla="*/ 509599 w 2038397"/>
                  <a:gd name="connsiteY9" fmla="*/ 2592288 h 2604011"/>
                  <a:gd name="connsiteX10" fmla="*/ 673722 w 2038397"/>
                  <a:gd name="connsiteY10" fmla="*/ 675920 h 2604011"/>
                  <a:gd name="connsiteX11" fmla="*/ 0 w 2038397"/>
                  <a:gd name="connsiteY11" fmla="*/ 2082689 h 2604011"/>
                  <a:gd name="connsiteX12" fmla="*/ 0 w 2038397"/>
                  <a:gd name="connsiteY12" fmla="*/ 509599 h 2604011"/>
                  <a:gd name="connsiteX0" fmla="*/ 0 w 2038397"/>
                  <a:gd name="connsiteY0" fmla="*/ 509599 h 2604011"/>
                  <a:gd name="connsiteX1" fmla="*/ 509599 w 2038397"/>
                  <a:gd name="connsiteY1" fmla="*/ 509599 h 2604011"/>
                  <a:gd name="connsiteX2" fmla="*/ 1142645 w 2038397"/>
                  <a:gd name="connsiteY2" fmla="*/ 328246 h 2604011"/>
                  <a:gd name="connsiteX3" fmla="*/ 1528798 w 2038397"/>
                  <a:gd name="connsiteY3" fmla="*/ 0 h 2604011"/>
                  <a:gd name="connsiteX4" fmla="*/ 1493629 w 2038397"/>
                  <a:gd name="connsiteY4" fmla="*/ 310307 h 2604011"/>
                  <a:gd name="connsiteX5" fmla="*/ 2038397 w 2038397"/>
                  <a:gd name="connsiteY5" fmla="*/ 509599 h 2604011"/>
                  <a:gd name="connsiteX6" fmla="*/ 1206058 w 2038397"/>
                  <a:gd name="connsiteY6" fmla="*/ 406289 h 2604011"/>
                  <a:gd name="connsiteX7" fmla="*/ 848860 w 2038397"/>
                  <a:gd name="connsiteY7" fmla="*/ 898658 h 2604011"/>
                  <a:gd name="connsiteX8" fmla="*/ 872306 w 2038397"/>
                  <a:gd name="connsiteY8" fmla="*/ 2604011 h 2604011"/>
                  <a:gd name="connsiteX9" fmla="*/ 509599 w 2038397"/>
                  <a:gd name="connsiteY9" fmla="*/ 2592288 h 2604011"/>
                  <a:gd name="connsiteX10" fmla="*/ 673722 w 2038397"/>
                  <a:gd name="connsiteY10" fmla="*/ 675920 h 2604011"/>
                  <a:gd name="connsiteX11" fmla="*/ 0 w 2038397"/>
                  <a:gd name="connsiteY11" fmla="*/ 2082689 h 2604011"/>
                  <a:gd name="connsiteX12" fmla="*/ 0 w 2038397"/>
                  <a:gd name="connsiteY12" fmla="*/ 509599 h 2604011"/>
                  <a:gd name="connsiteX0" fmla="*/ 0 w 2085289"/>
                  <a:gd name="connsiteY0" fmla="*/ 0 h 2657120"/>
                  <a:gd name="connsiteX1" fmla="*/ 556491 w 2085289"/>
                  <a:gd name="connsiteY1" fmla="*/ 562708 h 2657120"/>
                  <a:gd name="connsiteX2" fmla="*/ 1189537 w 2085289"/>
                  <a:gd name="connsiteY2" fmla="*/ 381355 h 2657120"/>
                  <a:gd name="connsiteX3" fmla="*/ 1575690 w 2085289"/>
                  <a:gd name="connsiteY3" fmla="*/ 53109 h 2657120"/>
                  <a:gd name="connsiteX4" fmla="*/ 1540521 w 2085289"/>
                  <a:gd name="connsiteY4" fmla="*/ 363416 h 2657120"/>
                  <a:gd name="connsiteX5" fmla="*/ 2085289 w 2085289"/>
                  <a:gd name="connsiteY5" fmla="*/ 562708 h 2657120"/>
                  <a:gd name="connsiteX6" fmla="*/ 1252950 w 2085289"/>
                  <a:gd name="connsiteY6" fmla="*/ 459398 h 2657120"/>
                  <a:gd name="connsiteX7" fmla="*/ 895752 w 2085289"/>
                  <a:gd name="connsiteY7" fmla="*/ 951767 h 2657120"/>
                  <a:gd name="connsiteX8" fmla="*/ 919198 w 2085289"/>
                  <a:gd name="connsiteY8" fmla="*/ 2657120 h 2657120"/>
                  <a:gd name="connsiteX9" fmla="*/ 556491 w 2085289"/>
                  <a:gd name="connsiteY9" fmla="*/ 2645397 h 2657120"/>
                  <a:gd name="connsiteX10" fmla="*/ 720614 w 2085289"/>
                  <a:gd name="connsiteY10" fmla="*/ 729029 h 2657120"/>
                  <a:gd name="connsiteX11" fmla="*/ 46892 w 2085289"/>
                  <a:gd name="connsiteY11" fmla="*/ 2135798 h 2657120"/>
                  <a:gd name="connsiteX12" fmla="*/ 0 w 2085289"/>
                  <a:gd name="connsiteY12" fmla="*/ 0 h 2657120"/>
                  <a:gd name="connsiteX0" fmla="*/ 0 w 2085289"/>
                  <a:gd name="connsiteY0" fmla="*/ 0 h 2657120"/>
                  <a:gd name="connsiteX1" fmla="*/ 556491 w 2085289"/>
                  <a:gd name="connsiteY1" fmla="*/ 562708 h 2657120"/>
                  <a:gd name="connsiteX2" fmla="*/ 1189537 w 2085289"/>
                  <a:gd name="connsiteY2" fmla="*/ 381355 h 2657120"/>
                  <a:gd name="connsiteX3" fmla="*/ 1575690 w 2085289"/>
                  <a:gd name="connsiteY3" fmla="*/ 53109 h 2657120"/>
                  <a:gd name="connsiteX4" fmla="*/ 1540521 w 2085289"/>
                  <a:gd name="connsiteY4" fmla="*/ 363416 h 2657120"/>
                  <a:gd name="connsiteX5" fmla="*/ 2085289 w 2085289"/>
                  <a:gd name="connsiteY5" fmla="*/ 562708 h 2657120"/>
                  <a:gd name="connsiteX6" fmla="*/ 1252950 w 2085289"/>
                  <a:gd name="connsiteY6" fmla="*/ 459398 h 2657120"/>
                  <a:gd name="connsiteX7" fmla="*/ 895752 w 2085289"/>
                  <a:gd name="connsiteY7" fmla="*/ 951767 h 2657120"/>
                  <a:gd name="connsiteX8" fmla="*/ 919198 w 2085289"/>
                  <a:gd name="connsiteY8" fmla="*/ 2657120 h 2657120"/>
                  <a:gd name="connsiteX9" fmla="*/ 556491 w 2085289"/>
                  <a:gd name="connsiteY9" fmla="*/ 2645397 h 2657120"/>
                  <a:gd name="connsiteX10" fmla="*/ 720614 w 2085289"/>
                  <a:gd name="connsiteY10" fmla="*/ 729029 h 2657120"/>
                  <a:gd name="connsiteX11" fmla="*/ 146408 w 2085289"/>
                  <a:gd name="connsiteY11" fmla="*/ 1977254 h 2657120"/>
                  <a:gd name="connsiteX12" fmla="*/ 46892 w 2085289"/>
                  <a:gd name="connsiteY12" fmla="*/ 2135798 h 2657120"/>
                  <a:gd name="connsiteX13" fmla="*/ 0 w 2085289"/>
                  <a:gd name="connsiteY13" fmla="*/ 0 h 2657120"/>
                  <a:gd name="connsiteX0" fmla="*/ 117231 w 2202520"/>
                  <a:gd name="connsiteY0" fmla="*/ 0 h 2657120"/>
                  <a:gd name="connsiteX1" fmla="*/ 673722 w 2202520"/>
                  <a:gd name="connsiteY1" fmla="*/ 562708 h 2657120"/>
                  <a:gd name="connsiteX2" fmla="*/ 1306768 w 2202520"/>
                  <a:gd name="connsiteY2" fmla="*/ 381355 h 2657120"/>
                  <a:gd name="connsiteX3" fmla="*/ 1692921 w 2202520"/>
                  <a:gd name="connsiteY3" fmla="*/ 53109 h 2657120"/>
                  <a:gd name="connsiteX4" fmla="*/ 1657752 w 2202520"/>
                  <a:gd name="connsiteY4" fmla="*/ 363416 h 2657120"/>
                  <a:gd name="connsiteX5" fmla="*/ 2202520 w 2202520"/>
                  <a:gd name="connsiteY5" fmla="*/ 562708 h 2657120"/>
                  <a:gd name="connsiteX6" fmla="*/ 1370181 w 2202520"/>
                  <a:gd name="connsiteY6" fmla="*/ 459398 h 2657120"/>
                  <a:gd name="connsiteX7" fmla="*/ 1012983 w 2202520"/>
                  <a:gd name="connsiteY7" fmla="*/ 951767 h 2657120"/>
                  <a:gd name="connsiteX8" fmla="*/ 1036429 w 2202520"/>
                  <a:gd name="connsiteY8" fmla="*/ 2657120 h 2657120"/>
                  <a:gd name="connsiteX9" fmla="*/ 673722 w 2202520"/>
                  <a:gd name="connsiteY9" fmla="*/ 2645397 h 2657120"/>
                  <a:gd name="connsiteX10" fmla="*/ 837845 w 2202520"/>
                  <a:gd name="connsiteY10" fmla="*/ 729029 h 2657120"/>
                  <a:gd name="connsiteX11" fmla="*/ 263639 w 2202520"/>
                  <a:gd name="connsiteY11" fmla="*/ 1977254 h 2657120"/>
                  <a:gd name="connsiteX12" fmla="*/ 0 w 2202520"/>
                  <a:gd name="connsiteY12" fmla="*/ 260106 h 2657120"/>
                  <a:gd name="connsiteX13" fmla="*/ 117231 w 2202520"/>
                  <a:gd name="connsiteY13" fmla="*/ 0 h 2657120"/>
                  <a:gd name="connsiteX0" fmla="*/ 117231 w 2202520"/>
                  <a:gd name="connsiteY0" fmla="*/ 0 h 2657120"/>
                  <a:gd name="connsiteX1" fmla="*/ 673722 w 2202520"/>
                  <a:gd name="connsiteY1" fmla="*/ 562708 h 2657120"/>
                  <a:gd name="connsiteX2" fmla="*/ 1306768 w 2202520"/>
                  <a:gd name="connsiteY2" fmla="*/ 381355 h 2657120"/>
                  <a:gd name="connsiteX3" fmla="*/ 1692921 w 2202520"/>
                  <a:gd name="connsiteY3" fmla="*/ 53109 h 2657120"/>
                  <a:gd name="connsiteX4" fmla="*/ 1657752 w 2202520"/>
                  <a:gd name="connsiteY4" fmla="*/ 363416 h 2657120"/>
                  <a:gd name="connsiteX5" fmla="*/ 2202520 w 2202520"/>
                  <a:gd name="connsiteY5" fmla="*/ 562708 h 2657120"/>
                  <a:gd name="connsiteX6" fmla="*/ 1370181 w 2202520"/>
                  <a:gd name="connsiteY6" fmla="*/ 459398 h 2657120"/>
                  <a:gd name="connsiteX7" fmla="*/ 1012983 w 2202520"/>
                  <a:gd name="connsiteY7" fmla="*/ 951767 h 2657120"/>
                  <a:gd name="connsiteX8" fmla="*/ 1036429 w 2202520"/>
                  <a:gd name="connsiteY8" fmla="*/ 2657120 h 2657120"/>
                  <a:gd name="connsiteX9" fmla="*/ 673722 w 2202520"/>
                  <a:gd name="connsiteY9" fmla="*/ 2645397 h 2657120"/>
                  <a:gd name="connsiteX10" fmla="*/ 837845 w 2202520"/>
                  <a:gd name="connsiteY10" fmla="*/ 729029 h 2657120"/>
                  <a:gd name="connsiteX11" fmla="*/ 392593 w 2202520"/>
                  <a:gd name="connsiteY11" fmla="*/ 511869 h 2657120"/>
                  <a:gd name="connsiteX12" fmla="*/ 0 w 2202520"/>
                  <a:gd name="connsiteY12" fmla="*/ 260106 h 2657120"/>
                  <a:gd name="connsiteX13" fmla="*/ 117231 w 2202520"/>
                  <a:gd name="connsiteY13" fmla="*/ 0 h 2657120"/>
                  <a:gd name="connsiteX0" fmla="*/ 117231 w 2202520"/>
                  <a:gd name="connsiteY0" fmla="*/ 0 h 2657120"/>
                  <a:gd name="connsiteX1" fmla="*/ 673722 w 2202520"/>
                  <a:gd name="connsiteY1" fmla="*/ 562708 h 2657120"/>
                  <a:gd name="connsiteX2" fmla="*/ 1306768 w 2202520"/>
                  <a:gd name="connsiteY2" fmla="*/ 381355 h 2657120"/>
                  <a:gd name="connsiteX3" fmla="*/ 1692921 w 2202520"/>
                  <a:gd name="connsiteY3" fmla="*/ 53109 h 2657120"/>
                  <a:gd name="connsiteX4" fmla="*/ 1657752 w 2202520"/>
                  <a:gd name="connsiteY4" fmla="*/ 363416 h 2657120"/>
                  <a:gd name="connsiteX5" fmla="*/ 2202520 w 2202520"/>
                  <a:gd name="connsiteY5" fmla="*/ 562708 h 2657120"/>
                  <a:gd name="connsiteX6" fmla="*/ 1370181 w 2202520"/>
                  <a:gd name="connsiteY6" fmla="*/ 459398 h 2657120"/>
                  <a:gd name="connsiteX7" fmla="*/ 1012983 w 2202520"/>
                  <a:gd name="connsiteY7" fmla="*/ 951767 h 2657120"/>
                  <a:gd name="connsiteX8" fmla="*/ 1036429 w 2202520"/>
                  <a:gd name="connsiteY8" fmla="*/ 2657120 h 2657120"/>
                  <a:gd name="connsiteX9" fmla="*/ 673722 w 2202520"/>
                  <a:gd name="connsiteY9" fmla="*/ 2645397 h 2657120"/>
                  <a:gd name="connsiteX10" fmla="*/ 837845 w 2202520"/>
                  <a:gd name="connsiteY10" fmla="*/ 729029 h 2657120"/>
                  <a:gd name="connsiteX11" fmla="*/ 392593 w 2202520"/>
                  <a:gd name="connsiteY11" fmla="*/ 511869 h 2657120"/>
                  <a:gd name="connsiteX12" fmla="*/ 0 w 2202520"/>
                  <a:gd name="connsiteY12" fmla="*/ 260106 h 2657120"/>
                  <a:gd name="connsiteX13" fmla="*/ 117231 w 2202520"/>
                  <a:gd name="connsiteY13" fmla="*/ 0 h 2657120"/>
                  <a:gd name="connsiteX0" fmla="*/ 117231 w 2202520"/>
                  <a:gd name="connsiteY0" fmla="*/ 0 h 2657120"/>
                  <a:gd name="connsiteX1" fmla="*/ 673722 w 2202520"/>
                  <a:gd name="connsiteY1" fmla="*/ 562708 h 2657120"/>
                  <a:gd name="connsiteX2" fmla="*/ 1306768 w 2202520"/>
                  <a:gd name="connsiteY2" fmla="*/ 381355 h 2657120"/>
                  <a:gd name="connsiteX3" fmla="*/ 1692921 w 2202520"/>
                  <a:gd name="connsiteY3" fmla="*/ 53109 h 2657120"/>
                  <a:gd name="connsiteX4" fmla="*/ 1657752 w 2202520"/>
                  <a:gd name="connsiteY4" fmla="*/ 363416 h 2657120"/>
                  <a:gd name="connsiteX5" fmla="*/ 2202520 w 2202520"/>
                  <a:gd name="connsiteY5" fmla="*/ 562708 h 2657120"/>
                  <a:gd name="connsiteX6" fmla="*/ 1370181 w 2202520"/>
                  <a:gd name="connsiteY6" fmla="*/ 459398 h 2657120"/>
                  <a:gd name="connsiteX7" fmla="*/ 1012983 w 2202520"/>
                  <a:gd name="connsiteY7" fmla="*/ 951767 h 2657120"/>
                  <a:gd name="connsiteX8" fmla="*/ 1036429 w 2202520"/>
                  <a:gd name="connsiteY8" fmla="*/ 2657120 h 2657120"/>
                  <a:gd name="connsiteX9" fmla="*/ 673722 w 2202520"/>
                  <a:gd name="connsiteY9" fmla="*/ 2645397 h 2657120"/>
                  <a:gd name="connsiteX10" fmla="*/ 849568 w 2202520"/>
                  <a:gd name="connsiteY10" fmla="*/ 799367 h 2657120"/>
                  <a:gd name="connsiteX11" fmla="*/ 392593 w 2202520"/>
                  <a:gd name="connsiteY11" fmla="*/ 511869 h 2657120"/>
                  <a:gd name="connsiteX12" fmla="*/ 0 w 2202520"/>
                  <a:gd name="connsiteY12" fmla="*/ 260106 h 2657120"/>
                  <a:gd name="connsiteX13" fmla="*/ 117231 w 2202520"/>
                  <a:gd name="connsiteY13" fmla="*/ 0 h 2657120"/>
                  <a:gd name="connsiteX0" fmla="*/ 187570 w 2202520"/>
                  <a:gd name="connsiteY0" fmla="*/ 64122 h 2604011"/>
                  <a:gd name="connsiteX1" fmla="*/ 673722 w 2202520"/>
                  <a:gd name="connsiteY1" fmla="*/ 509599 h 2604011"/>
                  <a:gd name="connsiteX2" fmla="*/ 1306768 w 2202520"/>
                  <a:gd name="connsiteY2" fmla="*/ 328246 h 2604011"/>
                  <a:gd name="connsiteX3" fmla="*/ 1692921 w 2202520"/>
                  <a:gd name="connsiteY3" fmla="*/ 0 h 2604011"/>
                  <a:gd name="connsiteX4" fmla="*/ 1657752 w 2202520"/>
                  <a:gd name="connsiteY4" fmla="*/ 310307 h 2604011"/>
                  <a:gd name="connsiteX5" fmla="*/ 2202520 w 2202520"/>
                  <a:gd name="connsiteY5" fmla="*/ 509599 h 2604011"/>
                  <a:gd name="connsiteX6" fmla="*/ 1370181 w 2202520"/>
                  <a:gd name="connsiteY6" fmla="*/ 406289 h 2604011"/>
                  <a:gd name="connsiteX7" fmla="*/ 1012983 w 2202520"/>
                  <a:gd name="connsiteY7" fmla="*/ 898658 h 2604011"/>
                  <a:gd name="connsiteX8" fmla="*/ 1036429 w 2202520"/>
                  <a:gd name="connsiteY8" fmla="*/ 2604011 h 2604011"/>
                  <a:gd name="connsiteX9" fmla="*/ 673722 w 2202520"/>
                  <a:gd name="connsiteY9" fmla="*/ 2592288 h 2604011"/>
                  <a:gd name="connsiteX10" fmla="*/ 849568 w 2202520"/>
                  <a:gd name="connsiteY10" fmla="*/ 746258 h 2604011"/>
                  <a:gd name="connsiteX11" fmla="*/ 392593 w 2202520"/>
                  <a:gd name="connsiteY11" fmla="*/ 458760 h 2604011"/>
                  <a:gd name="connsiteX12" fmla="*/ 0 w 2202520"/>
                  <a:gd name="connsiteY12" fmla="*/ 206997 h 2604011"/>
                  <a:gd name="connsiteX13" fmla="*/ 187570 w 2202520"/>
                  <a:gd name="connsiteY13" fmla="*/ 64122 h 2604011"/>
                  <a:gd name="connsiteX0" fmla="*/ 187570 w 2202520"/>
                  <a:gd name="connsiteY0" fmla="*/ 64122 h 2604011"/>
                  <a:gd name="connsiteX1" fmla="*/ 814399 w 2202520"/>
                  <a:gd name="connsiteY1" fmla="*/ 603384 h 2604011"/>
                  <a:gd name="connsiteX2" fmla="*/ 1306768 w 2202520"/>
                  <a:gd name="connsiteY2" fmla="*/ 328246 h 2604011"/>
                  <a:gd name="connsiteX3" fmla="*/ 1692921 w 2202520"/>
                  <a:gd name="connsiteY3" fmla="*/ 0 h 2604011"/>
                  <a:gd name="connsiteX4" fmla="*/ 1657752 w 2202520"/>
                  <a:gd name="connsiteY4" fmla="*/ 310307 h 2604011"/>
                  <a:gd name="connsiteX5" fmla="*/ 2202520 w 2202520"/>
                  <a:gd name="connsiteY5" fmla="*/ 509599 h 2604011"/>
                  <a:gd name="connsiteX6" fmla="*/ 1370181 w 2202520"/>
                  <a:gd name="connsiteY6" fmla="*/ 406289 h 2604011"/>
                  <a:gd name="connsiteX7" fmla="*/ 1012983 w 2202520"/>
                  <a:gd name="connsiteY7" fmla="*/ 898658 h 2604011"/>
                  <a:gd name="connsiteX8" fmla="*/ 1036429 w 2202520"/>
                  <a:gd name="connsiteY8" fmla="*/ 2604011 h 2604011"/>
                  <a:gd name="connsiteX9" fmla="*/ 673722 w 2202520"/>
                  <a:gd name="connsiteY9" fmla="*/ 2592288 h 2604011"/>
                  <a:gd name="connsiteX10" fmla="*/ 849568 w 2202520"/>
                  <a:gd name="connsiteY10" fmla="*/ 746258 h 2604011"/>
                  <a:gd name="connsiteX11" fmla="*/ 392593 w 2202520"/>
                  <a:gd name="connsiteY11" fmla="*/ 458760 h 2604011"/>
                  <a:gd name="connsiteX12" fmla="*/ 0 w 2202520"/>
                  <a:gd name="connsiteY12" fmla="*/ 206997 h 2604011"/>
                  <a:gd name="connsiteX13" fmla="*/ 187570 w 2202520"/>
                  <a:gd name="connsiteY13" fmla="*/ 64122 h 2604011"/>
                  <a:gd name="connsiteX0" fmla="*/ 175847 w 2202520"/>
                  <a:gd name="connsiteY0" fmla="*/ 169630 h 2604011"/>
                  <a:gd name="connsiteX1" fmla="*/ 814399 w 2202520"/>
                  <a:gd name="connsiteY1" fmla="*/ 603384 h 2604011"/>
                  <a:gd name="connsiteX2" fmla="*/ 1306768 w 2202520"/>
                  <a:gd name="connsiteY2" fmla="*/ 328246 h 2604011"/>
                  <a:gd name="connsiteX3" fmla="*/ 1692921 w 2202520"/>
                  <a:gd name="connsiteY3" fmla="*/ 0 h 2604011"/>
                  <a:gd name="connsiteX4" fmla="*/ 1657752 w 2202520"/>
                  <a:gd name="connsiteY4" fmla="*/ 310307 h 2604011"/>
                  <a:gd name="connsiteX5" fmla="*/ 2202520 w 2202520"/>
                  <a:gd name="connsiteY5" fmla="*/ 509599 h 2604011"/>
                  <a:gd name="connsiteX6" fmla="*/ 1370181 w 2202520"/>
                  <a:gd name="connsiteY6" fmla="*/ 406289 h 2604011"/>
                  <a:gd name="connsiteX7" fmla="*/ 1012983 w 2202520"/>
                  <a:gd name="connsiteY7" fmla="*/ 898658 h 2604011"/>
                  <a:gd name="connsiteX8" fmla="*/ 1036429 w 2202520"/>
                  <a:gd name="connsiteY8" fmla="*/ 2604011 h 2604011"/>
                  <a:gd name="connsiteX9" fmla="*/ 673722 w 2202520"/>
                  <a:gd name="connsiteY9" fmla="*/ 2592288 h 2604011"/>
                  <a:gd name="connsiteX10" fmla="*/ 849568 w 2202520"/>
                  <a:gd name="connsiteY10" fmla="*/ 746258 h 2604011"/>
                  <a:gd name="connsiteX11" fmla="*/ 392593 w 2202520"/>
                  <a:gd name="connsiteY11" fmla="*/ 458760 h 2604011"/>
                  <a:gd name="connsiteX12" fmla="*/ 0 w 2202520"/>
                  <a:gd name="connsiteY12" fmla="*/ 206997 h 2604011"/>
                  <a:gd name="connsiteX13" fmla="*/ 175847 w 2202520"/>
                  <a:gd name="connsiteY13" fmla="*/ 169630 h 2604011"/>
                  <a:gd name="connsiteX0" fmla="*/ 175847 w 2202520"/>
                  <a:gd name="connsiteY0" fmla="*/ 345476 h 2779857"/>
                  <a:gd name="connsiteX1" fmla="*/ 814399 w 2202520"/>
                  <a:gd name="connsiteY1" fmla="*/ 779230 h 2779857"/>
                  <a:gd name="connsiteX2" fmla="*/ 1306768 w 2202520"/>
                  <a:gd name="connsiteY2" fmla="*/ 504092 h 2779857"/>
                  <a:gd name="connsiteX3" fmla="*/ 1458460 w 2202520"/>
                  <a:gd name="connsiteY3" fmla="*/ 0 h 2779857"/>
                  <a:gd name="connsiteX4" fmla="*/ 1657752 w 2202520"/>
                  <a:gd name="connsiteY4" fmla="*/ 486153 h 2779857"/>
                  <a:gd name="connsiteX5" fmla="*/ 2202520 w 2202520"/>
                  <a:gd name="connsiteY5" fmla="*/ 685445 h 2779857"/>
                  <a:gd name="connsiteX6" fmla="*/ 1370181 w 2202520"/>
                  <a:gd name="connsiteY6" fmla="*/ 582135 h 2779857"/>
                  <a:gd name="connsiteX7" fmla="*/ 1012983 w 2202520"/>
                  <a:gd name="connsiteY7" fmla="*/ 1074504 h 2779857"/>
                  <a:gd name="connsiteX8" fmla="*/ 1036429 w 2202520"/>
                  <a:gd name="connsiteY8" fmla="*/ 2779857 h 2779857"/>
                  <a:gd name="connsiteX9" fmla="*/ 673722 w 2202520"/>
                  <a:gd name="connsiteY9" fmla="*/ 2768134 h 2779857"/>
                  <a:gd name="connsiteX10" fmla="*/ 849568 w 2202520"/>
                  <a:gd name="connsiteY10" fmla="*/ 922104 h 2779857"/>
                  <a:gd name="connsiteX11" fmla="*/ 392593 w 2202520"/>
                  <a:gd name="connsiteY11" fmla="*/ 634606 h 2779857"/>
                  <a:gd name="connsiteX12" fmla="*/ 0 w 2202520"/>
                  <a:gd name="connsiteY12" fmla="*/ 382843 h 2779857"/>
                  <a:gd name="connsiteX13" fmla="*/ 175847 w 2202520"/>
                  <a:gd name="connsiteY13" fmla="*/ 345476 h 2779857"/>
                  <a:gd name="connsiteX0" fmla="*/ 175847 w 2202520"/>
                  <a:gd name="connsiteY0" fmla="*/ 345476 h 2779857"/>
                  <a:gd name="connsiteX1" fmla="*/ 814399 w 2202520"/>
                  <a:gd name="connsiteY1" fmla="*/ 779230 h 2779857"/>
                  <a:gd name="connsiteX2" fmla="*/ 1306768 w 2202520"/>
                  <a:gd name="connsiteY2" fmla="*/ 504092 h 2779857"/>
                  <a:gd name="connsiteX3" fmla="*/ 1458460 w 2202520"/>
                  <a:gd name="connsiteY3" fmla="*/ 0 h 2779857"/>
                  <a:gd name="connsiteX4" fmla="*/ 1657752 w 2202520"/>
                  <a:gd name="connsiteY4" fmla="*/ 486153 h 2779857"/>
                  <a:gd name="connsiteX5" fmla="*/ 2202520 w 2202520"/>
                  <a:gd name="connsiteY5" fmla="*/ 685445 h 2779857"/>
                  <a:gd name="connsiteX6" fmla="*/ 1370181 w 2202520"/>
                  <a:gd name="connsiteY6" fmla="*/ 582135 h 2779857"/>
                  <a:gd name="connsiteX7" fmla="*/ 1012983 w 2202520"/>
                  <a:gd name="connsiteY7" fmla="*/ 1074504 h 2779857"/>
                  <a:gd name="connsiteX8" fmla="*/ 1036429 w 2202520"/>
                  <a:gd name="connsiteY8" fmla="*/ 2779857 h 2779857"/>
                  <a:gd name="connsiteX9" fmla="*/ 673722 w 2202520"/>
                  <a:gd name="connsiteY9" fmla="*/ 2768134 h 2779857"/>
                  <a:gd name="connsiteX10" fmla="*/ 849568 w 2202520"/>
                  <a:gd name="connsiteY10" fmla="*/ 922104 h 2779857"/>
                  <a:gd name="connsiteX11" fmla="*/ 392593 w 2202520"/>
                  <a:gd name="connsiteY11" fmla="*/ 634606 h 2779857"/>
                  <a:gd name="connsiteX12" fmla="*/ 0 w 2202520"/>
                  <a:gd name="connsiteY12" fmla="*/ 382843 h 2779857"/>
                  <a:gd name="connsiteX13" fmla="*/ 175847 w 2202520"/>
                  <a:gd name="connsiteY13" fmla="*/ 345476 h 2779857"/>
                  <a:gd name="connsiteX0" fmla="*/ 175847 w 2202520"/>
                  <a:gd name="connsiteY0" fmla="*/ 345476 h 2779857"/>
                  <a:gd name="connsiteX1" fmla="*/ 814399 w 2202520"/>
                  <a:gd name="connsiteY1" fmla="*/ 779230 h 2779857"/>
                  <a:gd name="connsiteX2" fmla="*/ 1306768 w 2202520"/>
                  <a:gd name="connsiteY2" fmla="*/ 504092 h 2779857"/>
                  <a:gd name="connsiteX3" fmla="*/ 1458460 w 2202520"/>
                  <a:gd name="connsiteY3" fmla="*/ 0 h 2779857"/>
                  <a:gd name="connsiteX4" fmla="*/ 1517075 w 2202520"/>
                  <a:gd name="connsiteY4" fmla="*/ 462707 h 2779857"/>
                  <a:gd name="connsiteX5" fmla="*/ 2202520 w 2202520"/>
                  <a:gd name="connsiteY5" fmla="*/ 685445 h 2779857"/>
                  <a:gd name="connsiteX6" fmla="*/ 1370181 w 2202520"/>
                  <a:gd name="connsiteY6" fmla="*/ 582135 h 2779857"/>
                  <a:gd name="connsiteX7" fmla="*/ 1012983 w 2202520"/>
                  <a:gd name="connsiteY7" fmla="*/ 1074504 h 2779857"/>
                  <a:gd name="connsiteX8" fmla="*/ 1036429 w 2202520"/>
                  <a:gd name="connsiteY8" fmla="*/ 2779857 h 2779857"/>
                  <a:gd name="connsiteX9" fmla="*/ 673722 w 2202520"/>
                  <a:gd name="connsiteY9" fmla="*/ 2768134 h 2779857"/>
                  <a:gd name="connsiteX10" fmla="*/ 849568 w 2202520"/>
                  <a:gd name="connsiteY10" fmla="*/ 922104 h 2779857"/>
                  <a:gd name="connsiteX11" fmla="*/ 392593 w 2202520"/>
                  <a:gd name="connsiteY11" fmla="*/ 634606 h 2779857"/>
                  <a:gd name="connsiteX12" fmla="*/ 0 w 2202520"/>
                  <a:gd name="connsiteY12" fmla="*/ 382843 h 2779857"/>
                  <a:gd name="connsiteX13" fmla="*/ 175847 w 2202520"/>
                  <a:gd name="connsiteY13" fmla="*/ 345476 h 2779857"/>
                  <a:gd name="connsiteX0" fmla="*/ 175847 w 2202520"/>
                  <a:gd name="connsiteY0" fmla="*/ 345476 h 2779857"/>
                  <a:gd name="connsiteX1" fmla="*/ 814399 w 2202520"/>
                  <a:gd name="connsiteY1" fmla="*/ 779230 h 2779857"/>
                  <a:gd name="connsiteX2" fmla="*/ 1306768 w 2202520"/>
                  <a:gd name="connsiteY2" fmla="*/ 504092 h 2779857"/>
                  <a:gd name="connsiteX3" fmla="*/ 1458460 w 2202520"/>
                  <a:gd name="connsiteY3" fmla="*/ 0 h 2779857"/>
                  <a:gd name="connsiteX4" fmla="*/ 1517075 w 2202520"/>
                  <a:gd name="connsiteY4" fmla="*/ 462707 h 2779857"/>
                  <a:gd name="connsiteX5" fmla="*/ 2202520 w 2202520"/>
                  <a:gd name="connsiteY5" fmla="*/ 685445 h 2779857"/>
                  <a:gd name="connsiteX6" fmla="*/ 1370181 w 2202520"/>
                  <a:gd name="connsiteY6" fmla="*/ 582135 h 2779857"/>
                  <a:gd name="connsiteX7" fmla="*/ 1012983 w 2202520"/>
                  <a:gd name="connsiteY7" fmla="*/ 1074504 h 2779857"/>
                  <a:gd name="connsiteX8" fmla="*/ 1036429 w 2202520"/>
                  <a:gd name="connsiteY8" fmla="*/ 2779857 h 2779857"/>
                  <a:gd name="connsiteX9" fmla="*/ 673722 w 2202520"/>
                  <a:gd name="connsiteY9" fmla="*/ 2768134 h 2779857"/>
                  <a:gd name="connsiteX10" fmla="*/ 849568 w 2202520"/>
                  <a:gd name="connsiteY10" fmla="*/ 922104 h 2779857"/>
                  <a:gd name="connsiteX11" fmla="*/ 392593 w 2202520"/>
                  <a:gd name="connsiteY11" fmla="*/ 634606 h 2779857"/>
                  <a:gd name="connsiteX12" fmla="*/ 0 w 2202520"/>
                  <a:gd name="connsiteY12" fmla="*/ 382843 h 2779857"/>
                  <a:gd name="connsiteX13" fmla="*/ 175847 w 2202520"/>
                  <a:gd name="connsiteY13" fmla="*/ 345476 h 2779857"/>
                  <a:gd name="connsiteX0" fmla="*/ 175847 w 2202520"/>
                  <a:gd name="connsiteY0" fmla="*/ 345476 h 2779857"/>
                  <a:gd name="connsiteX1" fmla="*/ 814399 w 2202520"/>
                  <a:gd name="connsiteY1" fmla="*/ 779230 h 2779857"/>
                  <a:gd name="connsiteX2" fmla="*/ 1306768 w 2202520"/>
                  <a:gd name="connsiteY2" fmla="*/ 504092 h 2779857"/>
                  <a:gd name="connsiteX3" fmla="*/ 1458460 w 2202520"/>
                  <a:gd name="connsiteY3" fmla="*/ 0 h 2779857"/>
                  <a:gd name="connsiteX4" fmla="*/ 1493629 w 2202520"/>
                  <a:gd name="connsiteY4" fmla="*/ 462707 h 2779857"/>
                  <a:gd name="connsiteX5" fmla="*/ 2202520 w 2202520"/>
                  <a:gd name="connsiteY5" fmla="*/ 685445 h 2779857"/>
                  <a:gd name="connsiteX6" fmla="*/ 1370181 w 2202520"/>
                  <a:gd name="connsiteY6" fmla="*/ 582135 h 2779857"/>
                  <a:gd name="connsiteX7" fmla="*/ 1012983 w 2202520"/>
                  <a:gd name="connsiteY7" fmla="*/ 1074504 h 2779857"/>
                  <a:gd name="connsiteX8" fmla="*/ 1036429 w 2202520"/>
                  <a:gd name="connsiteY8" fmla="*/ 2779857 h 2779857"/>
                  <a:gd name="connsiteX9" fmla="*/ 673722 w 2202520"/>
                  <a:gd name="connsiteY9" fmla="*/ 2768134 h 2779857"/>
                  <a:gd name="connsiteX10" fmla="*/ 849568 w 2202520"/>
                  <a:gd name="connsiteY10" fmla="*/ 922104 h 2779857"/>
                  <a:gd name="connsiteX11" fmla="*/ 392593 w 2202520"/>
                  <a:gd name="connsiteY11" fmla="*/ 634606 h 2779857"/>
                  <a:gd name="connsiteX12" fmla="*/ 0 w 2202520"/>
                  <a:gd name="connsiteY12" fmla="*/ 382843 h 2779857"/>
                  <a:gd name="connsiteX13" fmla="*/ 175847 w 2202520"/>
                  <a:gd name="connsiteY13" fmla="*/ 345476 h 2779857"/>
                  <a:gd name="connsiteX0" fmla="*/ 175847 w 1932889"/>
                  <a:gd name="connsiteY0" fmla="*/ 345476 h 2779857"/>
                  <a:gd name="connsiteX1" fmla="*/ 814399 w 1932889"/>
                  <a:gd name="connsiteY1" fmla="*/ 779230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49568 w 1932889"/>
                  <a:gd name="connsiteY10" fmla="*/ 922104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  <a:gd name="connsiteX0" fmla="*/ 175847 w 1932889"/>
                  <a:gd name="connsiteY0" fmla="*/ 345476 h 2779857"/>
                  <a:gd name="connsiteX1" fmla="*/ 814399 w 1932889"/>
                  <a:gd name="connsiteY1" fmla="*/ 779230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26121 w 1932889"/>
                  <a:gd name="connsiteY10" fmla="*/ 1180011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  <a:gd name="connsiteX0" fmla="*/ 175847 w 1932889"/>
                  <a:gd name="connsiteY0" fmla="*/ 345476 h 2779857"/>
                  <a:gd name="connsiteX1" fmla="*/ 826122 w 1932889"/>
                  <a:gd name="connsiteY1" fmla="*/ 955076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26121 w 1932889"/>
                  <a:gd name="connsiteY10" fmla="*/ 1180011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  <a:gd name="connsiteX0" fmla="*/ 175847 w 1932889"/>
                  <a:gd name="connsiteY0" fmla="*/ 345476 h 2779857"/>
                  <a:gd name="connsiteX1" fmla="*/ 826122 w 1932889"/>
                  <a:gd name="connsiteY1" fmla="*/ 955076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26121 w 1932889"/>
                  <a:gd name="connsiteY10" fmla="*/ 1180011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  <a:gd name="connsiteX0" fmla="*/ 175847 w 1932889"/>
                  <a:gd name="connsiteY0" fmla="*/ 345476 h 2779857"/>
                  <a:gd name="connsiteX1" fmla="*/ 896460 w 1932889"/>
                  <a:gd name="connsiteY1" fmla="*/ 943353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26121 w 1932889"/>
                  <a:gd name="connsiteY10" fmla="*/ 1180011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  <a:gd name="connsiteX0" fmla="*/ 175847 w 1932889"/>
                  <a:gd name="connsiteY0" fmla="*/ 345476 h 2779857"/>
                  <a:gd name="connsiteX1" fmla="*/ 896460 w 1932889"/>
                  <a:gd name="connsiteY1" fmla="*/ 943353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26121 w 1932889"/>
                  <a:gd name="connsiteY10" fmla="*/ 1180011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  <a:gd name="connsiteX0" fmla="*/ 175847 w 1932889"/>
                  <a:gd name="connsiteY0" fmla="*/ 345476 h 2779857"/>
                  <a:gd name="connsiteX1" fmla="*/ 896460 w 1932889"/>
                  <a:gd name="connsiteY1" fmla="*/ 943353 h 2779857"/>
                  <a:gd name="connsiteX2" fmla="*/ 1306768 w 1932889"/>
                  <a:gd name="connsiteY2" fmla="*/ 504092 h 2779857"/>
                  <a:gd name="connsiteX3" fmla="*/ 1458460 w 1932889"/>
                  <a:gd name="connsiteY3" fmla="*/ 0 h 2779857"/>
                  <a:gd name="connsiteX4" fmla="*/ 1493629 w 1932889"/>
                  <a:gd name="connsiteY4" fmla="*/ 462707 h 2779857"/>
                  <a:gd name="connsiteX5" fmla="*/ 1932889 w 1932889"/>
                  <a:gd name="connsiteY5" fmla="*/ 615107 h 2779857"/>
                  <a:gd name="connsiteX6" fmla="*/ 1370181 w 1932889"/>
                  <a:gd name="connsiteY6" fmla="*/ 582135 h 2779857"/>
                  <a:gd name="connsiteX7" fmla="*/ 1012983 w 1932889"/>
                  <a:gd name="connsiteY7" fmla="*/ 1074504 h 2779857"/>
                  <a:gd name="connsiteX8" fmla="*/ 1036429 w 1932889"/>
                  <a:gd name="connsiteY8" fmla="*/ 2779857 h 2779857"/>
                  <a:gd name="connsiteX9" fmla="*/ 673722 w 1932889"/>
                  <a:gd name="connsiteY9" fmla="*/ 2768134 h 2779857"/>
                  <a:gd name="connsiteX10" fmla="*/ 826121 w 1932889"/>
                  <a:gd name="connsiteY10" fmla="*/ 1180011 h 2779857"/>
                  <a:gd name="connsiteX11" fmla="*/ 392593 w 1932889"/>
                  <a:gd name="connsiteY11" fmla="*/ 634606 h 2779857"/>
                  <a:gd name="connsiteX12" fmla="*/ 0 w 1932889"/>
                  <a:gd name="connsiteY12" fmla="*/ 382843 h 2779857"/>
                  <a:gd name="connsiteX13" fmla="*/ 175847 w 1932889"/>
                  <a:gd name="connsiteY13" fmla="*/ 345476 h 2779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32889" h="2779857">
                    <a:moveTo>
                      <a:pt x="175847" y="345476"/>
                    </a:moveTo>
                    <a:cubicBezTo>
                      <a:pt x="416051" y="544768"/>
                      <a:pt x="691425" y="837846"/>
                      <a:pt x="896460" y="943353"/>
                    </a:cubicBezTo>
                    <a:cubicBezTo>
                      <a:pt x="1044952" y="808656"/>
                      <a:pt x="1169999" y="650512"/>
                      <a:pt x="1306768" y="504092"/>
                    </a:cubicBezTo>
                    <a:cubicBezTo>
                      <a:pt x="1322163" y="277445"/>
                      <a:pt x="1407896" y="168031"/>
                      <a:pt x="1458460" y="0"/>
                    </a:cubicBezTo>
                    <a:cubicBezTo>
                      <a:pt x="1477998" y="154236"/>
                      <a:pt x="1520983" y="50563"/>
                      <a:pt x="1493629" y="462707"/>
                    </a:cubicBezTo>
                    <a:lnTo>
                      <a:pt x="1932889" y="615107"/>
                    </a:lnTo>
                    <a:lnTo>
                      <a:pt x="1370181" y="582135"/>
                    </a:lnTo>
                    <a:cubicBezTo>
                      <a:pt x="1251115" y="746258"/>
                      <a:pt x="1085157" y="793151"/>
                      <a:pt x="1012983" y="1074504"/>
                    </a:cubicBezTo>
                    <a:lnTo>
                      <a:pt x="1036429" y="2779857"/>
                    </a:lnTo>
                    <a:lnTo>
                      <a:pt x="673722" y="2768134"/>
                    </a:lnTo>
                    <a:cubicBezTo>
                      <a:pt x="724522" y="2238760"/>
                      <a:pt x="833937" y="1873508"/>
                      <a:pt x="826121" y="1180011"/>
                    </a:cubicBezTo>
                    <a:lnTo>
                      <a:pt x="392593" y="634606"/>
                    </a:lnTo>
                    <a:lnTo>
                      <a:pt x="0" y="382843"/>
                    </a:lnTo>
                    <a:lnTo>
                      <a:pt x="175847" y="345476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0" name="กลุ่ม 89"/>
            <p:cNvGrpSpPr/>
            <p:nvPr/>
          </p:nvGrpSpPr>
          <p:grpSpPr>
            <a:xfrm>
              <a:off x="-238844" y="8460226"/>
              <a:ext cx="1464356" cy="707208"/>
              <a:chOff x="1240427" y="1636164"/>
              <a:chExt cx="3489282" cy="1138815"/>
            </a:xfrm>
          </p:grpSpPr>
          <p:sp>
            <p:nvSpPr>
              <p:cNvPr id="91" name="สามเหลี่ยมหน้าจั่ว 10"/>
              <p:cNvSpPr/>
              <p:nvPr/>
            </p:nvSpPr>
            <p:spPr>
              <a:xfrm>
                <a:off x="1240427" y="1636164"/>
                <a:ext cx="3489282" cy="1138815"/>
              </a:xfrm>
              <a:custGeom>
                <a:avLst/>
                <a:gdLst>
                  <a:gd name="connsiteX0" fmla="*/ 0 w 4641409"/>
                  <a:gd name="connsiteY0" fmla="*/ 1867305 h 1867305"/>
                  <a:gd name="connsiteX1" fmla="*/ 2320705 w 4641409"/>
                  <a:gd name="connsiteY1" fmla="*/ 0 h 1867305"/>
                  <a:gd name="connsiteX2" fmla="*/ 4641409 w 4641409"/>
                  <a:gd name="connsiteY2" fmla="*/ 1867305 h 1867305"/>
                  <a:gd name="connsiteX3" fmla="*/ 0 w 4641409"/>
                  <a:gd name="connsiteY3" fmla="*/ 1867305 h 1867305"/>
                  <a:gd name="connsiteX0" fmla="*/ 0 w 4641409"/>
                  <a:gd name="connsiteY0" fmla="*/ 1867305 h 1867305"/>
                  <a:gd name="connsiteX1" fmla="*/ 2320705 w 4641409"/>
                  <a:gd name="connsiteY1" fmla="*/ 0 h 1867305"/>
                  <a:gd name="connsiteX2" fmla="*/ 4641409 w 4641409"/>
                  <a:gd name="connsiteY2" fmla="*/ 1867305 h 1867305"/>
                  <a:gd name="connsiteX3" fmla="*/ 0 w 4641409"/>
                  <a:gd name="connsiteY3" fmla="*/ 1867305 h 1867305"/>
                  <a:gd name="connsiteX0" fmla="*/ 0 w 4641409"/>
                  <a:gd name="connsiteY0" fmla="*/ 1867305 h 1867305"/>
                  <a:gd name="connsiteX1" fmla="*/ 2320705 w 4641409"/>
                  <a:gd name="connsiteY1" fmla="*/ 0 h 1867305"/>
                  <a:gd name="connsiteX2" fmla="*/ 2770499 w 4641409"/>
                  <a:gd name="connsiteY2" fmla="*/ 380035 h 1867305"/>
                  <a:gd name="connsiteX3" fmla="*/ 4641409 w 4641409"/>
                  <a:gd name="connsiteY3" fmla="*/ 1867305 h 1867305"/>
                  <a:gd name="connsiteX4" fmla="*/ 0 w 4641409"/>
                  <a:gd name="connsiteY4" fmla="*/ 1867305 h 1867305"/>
                  <a:gd name="connsiteX0" fmla="*/ 0 w 4641409"/>
                  <a:gd name="connsiteY0" fmla="*/ 1867305 h 1867305"/>
                  <a:gd name="connsiteX1" fmla="*/ 2320705 w 4641409"/>
                  <a:gd name="connsiteY1" fmla="*/ 0 h 1867305"/>
                  <a:gd name="connsiteX2" fmla="*/ 2594652 w 4641409"/>
                  <a:gd name="connsiteY2" fmla="*/ 508989 h 1867305"/>
                  <a:gd name="connsiteX3" fmla="*/ 4641409 w 4641409"/>
                  <a:gd name="connsiteY3" fmla="*/ 1867305 h 1867305"/>
                  <a:gd name="connsiteX4" fmla="*/ 0 w 4641409"/>
                  <a:gd name="connsiteY4" fmla="*/ 1867305 h 1867305"/>
                  <a:gd name="connsiteX0" fmla="*/ 0 w 4641409"/>
                  <a:gd name="connsiteY0" fmla="*/ 1867305 h 1867305"/>
                  <a:gd name="connsiteX1" fmla="*/ 2320705 w 4641409"/>
                  <a:gd name="connsiteY1" fmla="*/ 0 h 1867305"/>
                  <a:gd name="connsiteX2" fmla="*/ 2594652 w 4641409"/>
                  <a:gd name="connsiteY2" fmla="*/ 508989 h 1867305"/>
                  <a:gd name="connsiteX3" fmla="*/ 4641409 w 4641409"/>
                  <a:gd name="connsiteY3" fmla="*/ 1867305 h 1867305"/>
                  <a:gd name="connsiteX4" fmla="*/ 0 w 4641409"/>
                  <a:gd name="connsiteY4" fmla="*/ 1867305 h 1867305"/>
                  <a:gd name="connsiteX0" fmla="*/ 0 w 4725949"/>
                  <a:gd name="connsiteY0" fmla="*/ 1867305 h 1867305"/>
                  <a:gd name="connsiteX1" fmla="*/ 2320705 w 4725949"/>
                  <a:gd name="connsiteY1" fmla="*/ 0 h 1867305"/>
                  <a:gd name="connsiteX2" fmla="*/ 2594652 w 4725949"/>
                  <a:gd name="connsiteY2" fmla="*/ 508989 h 1867305"/>
                  <a:gd name="connsiteX3" fmla="*/ 2969791 w 4725949"/>
                  <a:gd name="connsiteY3" fmla="*/ 743450 h 1867305"/>
                  <a:gd name="connsiteX4" fmla="*/ 4641409 w 4725949"/>
                  <a:gd name="connsiteY4" fmla="*/ 1867305 h 1867305"/>
                  <a:gd name="connsiteX5" fmla="*/ 0 w 4725949"/>
                  <a:gd name="connsiteY5" fmla="*/ 1867305 h 1867305"/>
                  <a:gd name="connsiteX0" fmla="*/ 0 w 4728269"/>
                  <a:gd name="connsiteY0" fmla="*/ 1867305 h 1867305"/>
                  <a:gd name="connsiteX1" fmla="*/ 2320705 w 4728269"/>
                  <a:gd name="connsiteY1" fmla="*/ 0 h 1867305"/>
                  <a:gd name="connsiteX2" fmla="*/ 2594652 w 4728269"/>
                  <a:gd name="connsiteY2" fmla="*/ 508989 h 1867305"/>
                  <a:gd name="connsiteX3" fmla="*/ 3028406 w 4728269"/>
                  <a:gd name="connsiteY3" fmla="*/ 673112 h 1867305"/>
                  <a:gd name="connsiteX4" fmla="*/ 4641409 w 4728269"/>
                  <a:gd name="connsiteY4" fmla="*/ 1867305 h 1867305"/>
                  <a:gd name="connsiteX5" fmla="*/ 0 w 4728269"/>
                  <a:gd name="connsiteY5" fmla="*/ 1867305 h 1867305"/>
                  <a:gd name="connsiteX0" fmla="*/ 0 w 4641409"/>
                  <a:gd name="connsiteY0" fmla="*/ 1867305 h 1867305"/>
                  <a:gd name="connsiteX1" fmla="*/ 2320705 w 4641409"/>
                  <a:gd name="connsiteY1" fmla="*/ 0 h 1867305"/>
                  <a:gd name="connsiteX2" fmla="*/ 2594652 w 4641409"/>
                  <a:gd name="connsiteY2" fmla="*/ 508989 h 1867305"/>
                  <a:gd name="connsiteX3" fmla="*/ 3028406 w 4641409"/>
                  <a:gd name="connsiteY3" fmla="*/ 673112 h 1867305"/>
                  <a:gd name="connsiteX4" fmla="*/ 4641409 w 4641409"/>
                  <a:gd name="connsiteY4" fmla="*/ 1867305 h 1867305"/>
                  <a:gd name="connsiteX5" fmla="*/ 0 w 4641409"/>
                  <a:gd name="connsiteY5" fmla="*/ 1867305 h 1867305"/>
                  <a:gd name="connsiteX0" fmla="*/ 0 w 4641409"/>
                  <a:gd name="connsiteY0" fmla="*/ 1714905 h 1714905"/>
                  <a:gd name="connsiteX1" fmla="*/ 2109689 w 4641409"/>
                  <a:gd name="connsiteY1" fmla="*/ 0 h 1714905"/>
                  <a:gd name="connsiteX2" fmla="*/ 2594652 w 4641409"/>
                  <a:gd name="connsiteY2" fmla="*/ 356589 h 1714905"/>
                  <a:gd name="connsiteX3" fmla="*/ 3028406 w 4641409"/>
                  <a:gd name="connsiteY3" fmla="*/ 520712 h 1714905"/>
                  <a:gd name="connsiteX4" fmla="*/ 4641409 w 4641409"/>
                  <a:gd name="connsiteY4" fmla="*/ 1714905 h 1714905"/>
                  <a:gd name="connsiteX5" fmla="*/ 0 w 4641409"/>
                  <a:gd name="connsiteY5" fmla="*/ 1714905 h 1714905"/>
                  <a:gd name="connsiteX0" fmla="*/ 99084 w 4740493"/>
                  <a:gd name="connsiteY0" fmla="*/ 1714905 h 1714905"/>
                  <a:gd name="connsiteX1" fmla="*/ 1615213 w 4740493"/>
                  <a:gd name="connsiteY1" fmla="*/ 555881 h 1714905"/>
                  <a:gd name="connsiteX2" fmla="*/ 2208773 w 4740493"/>
                  <a:gd name="connsiteY2" fmla="*/ 0 h 1714905"/>
                  <a:gd name="connsiteX3" fmla="*/ 2693736 w 4740493"/>
                  <a:gd name="connsiteY3" fmla="*/ 356589 h 1714905"/>
                  <a:gd name="connsiteX4" fmla="*/ 3127490 w 4740493"/>
                  <a:gd name="connsiteY4" fmla="*/ 520712 h 1714905"/>
                  <a:gd name="connsiteX5" fmla="*/ 4740493 w 4740493"/>
                  <a:gd name="connsiteY5" fmla="*/ 1714905 h 1714905"/>
                  <a:gd name="connsiteX6" fmla="*/ 99084 w 4740493"/>
                  <a:gd name="connsiteY6" fmla="*/ 1714905 h 1714905"/>
                  <a:gd name="connsiteX0" fmla="*/ 99646 w 4741055"/>
                  <a:gd name="connsiteY0" fmla="*/ 1714905 h 1714905"/>
                  <a:gd name="connsiteX1" fmla="*/ 1604052 w 4741055"/>
                  <a:gd name="connsiteY1" fmla="*/ 544158 h 1714905"/>
                  <a:gd name="connsiteX2" fmla="*/ 2209335 w 4741055"/>
                  <a:gd name="connsiteY2" fmla="*/ 0 h 1714905"/>
                  <a:gd name="connsiteX3" fmla="*/ 2694298 w 4741055"/>
                  <a:gd name="connsiteY3" fmla="*/ 356589 h 1714905"/>
                  <a:gd name="connsiteX4" fmla="*/ 3128052 w 4741055"/>
                  <a:gd name="connsiteY4" fmla="*/ 520712 h 1714905"/>
                  <a:gd name="connsiteX5" fmla="*/ 4741055 w 4741055"/>
                  <a:gd name="connsiteY5" fmla="*/ 1714905 h 1714905"/>
                  <a:gd name="connsiteX6" fmla="*/ 99646 w 4741055"/>
                  <a:gd name="connsiteY6" fmla="*/ 1714905 h 1714905"/>
                  <a:gd name="connsiteX0" fmla="*/ 99646 w 4741055"/>
                  <a:gd name="connsiteY0" fmla="*/ 1714905 h 1714905"/>
                  <a:gd name="connsiteX1" fmla="*/ 1604052 w 4741055"/>
                  <a:gd name="connsiteY1" fmla="*/ 544158 h 1714905"/>
                  <a:gd name="connsiteX2" fmla="*/ 2209335 w 4741055"/>
                  <a:gd name="connsiteY2" fmla="*/ 0 h 1714905"/>
                  <a:gd name="connsiteX3" fmla="*/ 2694298 w 4741055"/>
                  <a:gd name="connsiteY3" fmla="*/ 356589 h 1714905"/>
                  <a:gd name="connsiteX4" fmla="*/ 3128052 w 4741055"/>
                  <a:gd name="connsiteY4" fmla="*/ 520712 h 1714905"/>
                  <a:gd name="connsiteX5" fmla="*/ 4741055 w 4741055"/>
                  <a:gd name="connsiteY5" fmla="*/ 1714905 h 1714905"/>
                  <a:gd name="connsiteX6" fmla="*/ 99646 w 4741055"/>
                  <a:gd name="connsiteY6" fmla="*/ 1714905 h 1714905"/>
                  <a:gd name="connsiteX0" fmla="*/ 102405 w 4743814"/>
                  <a:gd name="connsiteY0" fmla="*/ 1714905 h 1714905"/>
                  <a:gd name="connsiteX1" fmla="*/ 1606811 w 4743814"/>
                  <a:gd name="connsiteY1" fmla="*/ 544158 h 1714905"/>
                  <a:gd name="connsiteX2" fmla="*/ 2212094 w 4743814"/>
                  <a:gd name="connsiteY2" fmla="*/ 0 h 1714905"/>
                  <a:gd name="connsiteX3" fmla="*/ 2697057 w 4743814"/>
                  <a:gd name="connsiteY3" fmla="*/ 356589 h 1714905"/>
                  <a:gd name="connsiteX4" fmla="*/ 3130811 w 4743814"/>
                  <a:gd name="connsiteY4" fmla="*/ 520712 h 1714905"/>
                  <a:gd name="connsiteX5" fmla="*/ 4743814 w 4743814"/>
                  <a:gd name="connsiteY5" fmla="*/ 1714905 h 1714905"/>
                  <a:gd name="connsiteX6" fmla="*/ 102405 w 4743814"/>
                  <a:gd name="connsiteY6" fmla="*/ 1714905 h 1714905"/>
                  <a:gd name="connsiteX0" fmla="*/ 0 w 4641409"/>
                  <a:gd name="connsiteY0" fmla="*/ 1714905 h 1714905"/>
                  <a:gd name="connsiteX1" fmla="*/ 1504406 w 4641409"/>
                  <a:gd name="connsiteY1" fmla="*/ 544158 h 1714905"/>
                  <a:gd name="connsiteX2" fmla="*/ 2109689 w 4641409"/>
                  <a:gd name="connsiteY2" fmla="*/ 0 h 1714905"/>
                  <a:gd name="connsiteX3" fmla="*/ 2594652 w 4641409"/>
                  <a:gd name="connsiteY3" fmla="*/ 356589 h 1714905"/>
                  <a:gd name="connsiteX4" fmla="*/ 3028406 w 4641409"/>
                  <a:gd name="connsiteY4" fmla="*/ 520712 h 1714905"/>
                  <a:gd name="connsiteX5" fmla="*/ 4641409 w 4641409"/>
                  <a:gd name="connsiteY5" fmla="*/ 1714905 h 1714905"/>
                  <a:gd name="connsiteX6" fmla="*/ 0 w 4641409"/>
                  <a:gd name="connsiteY6" fmla="*/ 1714905 h 1714905"/>
                  <a:gd name="connsiteX0" fmla="*/ 165371 w 4806780"/>
                  <a:gd name="connsiteY0" fmla="*/ 1714905 h 1714905"/>
                  <a:gd name="connsiteX1" fmla="*/ 1095346 w 4806780"/>
                  <a:gd name="connsiteY1" fmla="*/ 966189 h 1714905"/>
                  <a:gd name="connsiteX2" fmla="*/ 1669777 w 4806780"/>
                  <a:gd name="connsiteY2" fmla="*/ 544158 h 1714905"/>
                  <a:gd name="connsiteX3" fmla="*/ 2275060 w 4806780"/>
                  <a:gd name="connsiteY3" fmla="*/ 0 h 1714905"/>
                  <a:gd name="connsiteX4" fmla="*/ 2760023 w 4806780"/>
                  <a:gd name="connsiteY4" fmla="*/ 356589 h 1714905"/>
                  <a:gd name="connsiteX5" fmla="*/ 3193777 w 4806780"/>
                  <a:gd name="connsiteY5" fmla="*/ 520712 h 1714905"/>
                  <a:gd name="connsiteX6" fmla="*/ 4806780 w 4806780"/>
                  <a:gd name="connsiteY6" fmla="*/ 1714905 h 1714905"/>
                  <a:gd name="connsiteX7" fmla="*/ 165371 w 4806780"/>
                  <a:gd name="connsiteY7" fmla="*/ 1714905 h 1714905"/>
                  <a:gd name="connsiteX0" fmla="*/ 0 w 4641409"/>
                  <a:gd name="connsiteY0" fmla="*/ 1714905 h 1714905"/>
                  <a:gd name="connsiteX1" fmla="*/ 929975 w 4641409"/>
                  <a:gd name="connsiteY1" fmla="*/ 966189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594652 w 4641409"/>
                  <a:gd name="connsiteY4" fmla="*/ 356589 h 1714905"/>
                  <a:gd name="connsiteX5" fmla="*/ 3028406 w 4641409"/>
                  <a:gd name="connsiteY5" fmla="*/ 520712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  <a:gd name="connsiteX0" fmla="*/ 0 w 4641409"/>
                  <a:gd name="connsiteY0" fmla="*/ 1714905 h 1714905"/>
                  <a:gd name="connsiteX1" fmla="*/ 847914 w 4641409"/>
                  <a:gd name="connsiteY1" fmla="*/ 942742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594652 w 4641409"/>
                  <a:gd name="connsiteY4" fmla="*/ 356589 h 1714905"/>
                  <a:gd name="connsiteX5" fmla="*/ 3028406 w 4641409"/>
                  <a:gd name="connsiteY5" fmla="*/ 520712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  <a:gd name="connsiteX0" fmla="*/ 0 w 4641409"/>
                  <a:gd name="connsiteY0" fmla="*/ 1714905 h 1714905"/>
                  <a:gd name="connsiteX1" fmla="*/ 847914 w 4641409"/>
                  <a:gd name="connsiteY1" fmla="*/ 942742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360743 w 4641409"/>
                  <a:gd name="connsiteY4" fmla="*/ 374243 h 1714905"/>
                  <a:gd name="connsiteX5" fmla="*/ 3028406 w 4641409"/>
                  <a:gd name="connsiteY5" fmla="*/ 520712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  <a:gd name="connsiteX0" fmla="*/ 0 w 4641409"/>
                  <a:gd name="connsiteY0" fmla="*/ 1714905 h 1714905"/>
                  <a:gd name="connsiteX1" fmla="*/ 847914 w 4641409"/>
                  <a:gd name="connsiteY1" fmla="*/ 942742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360743 w 4641409"/>
                  <a:gd name="connsiteY4" fmla="*/ 374243 h 1714905"/>
                  <a:gd name="connsiteX5" fmla="*/ 3028406 w 4641409"/>
                  <a:gd name="connsiteY5" fmla="*/ 520712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  <a:gd name="connsiteX0" fmla="*/ 0 w 4641409"/>
                  <a:gd name="connsiteY0" fmla="*/ 1714905 h 1714905"/>
                  <a:gd name="connsiteX1" fmla="*/ 847914 w 4641409"/>
                  <a:gd name="connsiteY1" fmla="*/ 942742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360743 w 4641409"/>
                  <a:gd name="connsiteY4" fmla="*/ 374243 h 1714905"/>
                  <a:gd name="connsiteX5" fmla="*/ 3028406 w 4641409"/>
                  <a:gd name="connsiteY5" fmla="*/ 520712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  <a:gd name="connsiteX0" fmla="*/ 0 w 4641409"/>
                  <a:gd name="connsiteY0" fmla="*/ 1714905 h 1714905"/>
                  <a:gd name="connsiteX1" fmla="*/ 847914 w 4641409"/>
                  <a:gd name="connsiteY1" fmla="*/ 942742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360743 w 4641409"/>
                  <a:gd name="connsiteY4" fmla="*/ 374243 h 1714905"/>
                  <a:gd name="connsiteX5" fmla="*/ 2950437 w 4641409"/>
                  <a:gd name="connsiteY5" fmla="*/ 414791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  <a:gd name="connsiteX0" fmla="*/ 0 w 4641409"/>
                  <a:gd name="connsiteY0" fmla="*/ 1714905 h 1714905"/>
                  <a:gd name="connsiteX1" fmla="*/ 847914 w 4641409"/>
                  <a:gd name="connsiteY1" fmla="*/ 942742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360743 w 4641409"/>
                  <a:gd name="connsiteY4" fmla="*/ 374243 h 1714905"/>
                  <a:gd name="connsiteX5" fmla="*/ 2950437 w 4641409"/>
                  <a:gd name="connsiteY5" fmla="*/ 414791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41409" h="1714905">
                    <a:moveTo>
                      <a:pt x="0" y="1714905"/>
                    </a:moveTo>
                    <a:cubicBezTo>
                      <a:pt x="389613" y="1425996"/>
                      <a:pt x="597180" y="1137867"/>
                      <a:pt x="847914" y="942742"/>
                    </a:cubicBezTo>
                    <a:cubicBezTo>
                      <a:pt x="1098648" y="747618"/>
                      <a:pt x="1307787" y="705189"/>
                      <a:pt x="1504406" y="544158"/>
                    </a:cubicBezTo>
                    <a:cubicBezTo>
                      <a:pt x="1844297" y="188003"/>
                      <a:pt x="1929935" y="33215"/>
                      <a:pt x="2109689" y="0"/>
                    </a:cubicBezTo>
                    <a:lnTo>
                      <a:pt x="2360743" y="374243"/>
                    </a:lnTo>
                    <a:cubicBezTo>
                      <a:pt x="2468924" y="498151"/>
                      <a:pt x="2640498" y="488513"/>
                      <a:pt x="2950437" y="414791"/>
                    </a:cubicBezTo>
                    <a:cubicBezTo>
                      <a:pt x="3291563" y="641177"/>
                      <a:pt x="3987512" y="1281412"/>
                      <a:pt x="4641409" y="1714905"/>
                    </a:cubicBezTo>
                    <a:lnTo>
                      <a:pt x="0" y="1714905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สี่เหลี่ยมผืนผ้า 13"/>
              <p:cNvSpPr/>
              <p:nvPr/>
            </p:nvSpPr>
            <p:spPr>
              <a:xfrm rot="21308365">
                <a:off x="2779809" y="1702323"/>
                <a:ext cx="1584131" cy="1070814"/>
              </a:xfrm>
              <a:custGeom>
                <a:avLst/>
                <a:gdLst>
                  <a:gd name="connsiteX0" fmla="*/ 0 w 1595586"/>
                  <a:gd name="connsiteY0" fmla="*/ 0 h 936104"/>
                  <a:gd name="connsiteX1" fmla="*/ 1595586 w 1595586"/>
                  <a:gd name="connsiteY1" fmla="*/ 0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364663 w 1595586"/>
                  <a:gd name="connsiteY1" fmla="*/ 257907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5586" h="936104">
                    <a:moveTo>
                      <a:pt x="0" y="0"/>
                    </a:moveTo>
                    <a:cubicBezTo>
                      <a:pt x="203616" y="93784"/>
                      <a:pt x="-26521" y="304800"/>
                      <a:pt x="610848" y="281353"/>
                    </a:cubicBezTo>
                    <a:lnTo>
                      <a:pt x="1595586" y="936104"/>
                    </a:lnTo>
                    <a:lnTo>
                      <a:pt x="597877" y="385119"/>
                    </a:lnTo>
                    <a:cubicBezTo>
                      <a:pt x="93785" y="330993"/>
                      <a:pt x="93784" y="159634"/>
                      <a:pt x="0" y="0"/>
                    </a:cubicBezTo>
                    <a:close/>
                  </a:path>
                </a:pathLst>
              </a:custGeom>
              <a:solidFill>
                <a:srgbClr val="99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สี่เหลี่ยมผืนผ้า 13"/>
              <p:cNvSpPr/>
              <p:nvPr/>
            </p:nvSpPr>
            <p:spPr>
              <a:xfrm rot="5896458">
                <a:off x="1713082" y="1937754"/>
                <a:ext cx="711100" cy="904912"/>
              </a:xfrm>
              <a:custGeom>
                <a:avLst/>
                <a:gdLst>
                  <a:gd name="connsiteX0" fmla="*/ 0 w 1595586"/>
                  <a:gd name="connsiteY0" fmla="*/ 0 h 936104"/>
                  <a:gd name="connsiteX1" fmla="*/ 1595586 w 1595586"/>
                  <a:gd name="connsiteY1" fmla="*/ 0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364663 w 1595586"/>
                  <a:gd name="connsiteY1" fmla="*/ 257907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5586" h="936104">
                    <a:moveTo>
                      <a:pt x="0" y="0"/>
                    </a:moveTo>
                    <a:cubicBezTo>
                      <a:pt x="203616" y="93784"/>
                      <a:pt x="-26521" y="304800"/>
                      <a:pt x="610848" y="281353"/>
                    </a:cubicBezTo>
                    <a:lnTo>
                      <a:pt x="1595586" y="936104"/>
                    </a:lnTo>
                    <a:lnTo>
                      <a:pt x="597877" y="385119"/>
                    </a:lnTo>
                    <a:cubicBezTo>
                      <a:pt x="93785" y="330993"/>
                      <a:pt x="93784" y="159634"/>
                      <a:pt x="0" y="0"/>
                    </a:cubicBezTo>
                    <a:close/>
                  </a:path>
                </a:pathLst>
              </a:custGeom>
              <a:solidFill>
                <a:srgbClr val="99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สี่เหลี่ยมผืนผ้า 13"/>
              <p:cNvSpPr/>
              <p:nvPr/>
            </p:nvSpPr>
            <p:spPr>
              <a:xfrm rot="20442833">
                <a:off x="2838221" y="2318044"/>
                <a:ext cx="1030680" cy="419275"/>
              </a:xfrm>
              <a:custGeom>
                <a:avLst/>
                <a:gdLst>
                  <a:gd name="connsiteX0" fmla="*/ 0 w 1595586"/>
                  <a:gd name="connsiteY0" fmla="*/ 0 h 936104"/>
                  <a:gd name="connsiteX1" fmla="*/ 1595586 w 1595586"/>
                  <a:gd name="connsiteY1" fmla="*/ 0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364663 w 1595586"/>
                  <a:gd name="connsiteY1" fmla="*/ 257907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  <a:gd name="connsiteX0" fmla="*/ 0 w 1813643"/>
                  <a:gd name="connsiteY0" fmla="*/ -1 h 747657"/>
                  <a:gd name="connsiteX1" fmla="*/ 828905 w 1813643"/>
                  <a:gd name="connsiteY1" fmla="*/ 92906 h 747657"/>
                  <a:gd name="connsiteX2" fmla="*/ 1813643 w 1813643"/>
                  <a:gd name="connsiteY2" fmla="*/ 747657 h 747657"/>
                  <a:gd name="connsiteX3" fmla="*/ 815934 w 1813643"/>
                  <a:gd name="connsiteY3" fmla="*/ 196672 h 747657"/>
                  <a:gd name="connsiteX4" fmla="*/ 0 w 1813643"/>
                  <a:gd name="connsiteY4" fmla="*/ -1 h 74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3643" h="747657">
                    <a:moveTo>
                      <a:pt x="0" y="-1"/>
                    </a:moveTo>
                    <a:cubicBezTo>
                      <a:pt x="203616" y="93783"/>
                      <a:pt x="191536" y="116353"/>
                      <a:pt x="828905" y="92906"/>
                    </a:cubicBezTo>
                    <a:lnTo>
                      <a:pt x="1813643" y="747657"/>
                    </a:lnTo>
                    <a:lnTo>
                      <a:pt x="815934" y="196672"/>
                    </a:lnTo>
                    <a:cubicBezTo>
                      <a:pt x="311842" y="142546"/>
                      <a:pt x="93784" y="159633"/>
                      <a:pt x="0" y="-1"/>
                    </a:cubicBezTo>
                    <a:close/>
                  </a:path>
                </a:pathLst>
              </a:custGeom>
              <a:solidFill>
                <a:srgbClr val="99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5" name="กลุ่ม 94"/>
            <p:cNvGrpSpPr/>
            <p:nvPr/>
          </p:nvGrpSpPr>
          <p:grpSpPr>
            <a:xfrm>
              <a:off x="14620" y="8647577"/>
              <a:ext cx="338051" cy="488293"/>
              <a:chOff x="110556" y="1763688"/>
              <a:chExt cx="2746943" cy="4024048"/>
            </a:xfrm>
          </p:grpSpPr>
          <p:sp>
            <p:nvSpPr>
              <p:cNvPr id="96" name="ดาว 6 แฉก 8"/>
              <p:cNvSpPr/>
              <p:nvPr/>
            </p:nvSpPr>
            <p:spPr>
              <a:xfrm>
                <a:off x="110556" y="1763688"/>
                <a:ext cx="2746943" cy="2880320"/>
              </a:xfrm>
              <a:custGeom>
                <a:avLst/>
                <a:gdLst>
                  <a:gd name="connsiteX0" fmla="*/ 1 w 3312368"/>
                  <a:gd name="connsiteY0" fmla="*/ 828092 h 3312368"/>
                  <a:gd name="connsiteX1" fmla="*/ 1104114 w 3312368"/>
                  <a:gd name="connsiteY1" fmla="*/ 828078 h 3312368"/>
                  <a:gd name="connsiteX2" fmla="*/ 1656184 w 3312368"/>
                  <a:gd name="connsiteY2" fmla="*/ 0 h 3312368"/>
                  <a:gd name="connsiteX3" fmla="*/ 2208254 w 3312368"/>
                  <a:gd name="connsiteY3" fmla="*/ 828078 h 3312368"/>
                  <a:gd name="connsiteX4" fmla="*/ 3312367 w 3312368"/>
                  <a:gd name="connsiteY4" fmla="*/ 828092 h 3312368"/>
                  <a:gd name="connsiteX5" fmla="*/ 2760325 w 3312368"/>
                  <a:gd name="connsiteY5" fmla="*/ 1656184 h 3312368"/>
                  <a:gd name="connsiteX6" fmla="*/ 3312367 w 3312368"/>
                  <a:gd name="connsiteY6" fmla="*/ 2484276 h 3312368"/>
                  <a:gd name="connsiteX7" fmla="*/ 2208254 w 3312368"/>
                  <a:gd name="connsiteY7" fmla="*/ 2484290 h 3312368"/>
                  <a:gd name="connsiteX8" fmla="*/ 1656184 w 3312368"/>
                  <a:gd name="connsiteY8" fmla="*/ 3312368 h 3312368"/>
                  <a:gd name="connsiteX9" fmla="*/ 1104114 w 3312368"/>
                  <a:gd name="connsiteY9" fmla="*/ 2484290 h 3312368"/>
                  <a:gd name="connsiteX10" fmla="*/ 1 w 3312368"/>
                  <a:gd name="connsiteY10" fmla="*/ 2484276 h 3312368"/>
                  <a:gd name="connsiteX11" fmla="*/ 552043 w 3312368"/>
                  <a:gd name="connsiteY11" fmla="*/ 1656184 h 3312368"/>
                  <a:gd name="connsiteX12" fmla="*/ 1 w 3312368"/>
                  <a:gd name="connsiteY12" fmla="*/ 828092 h 3312368"/>
                  <a:gd name="connsiteX0" fmla="*/ 0 w 3312366"/>
                  <a:gd name="connsiteY0" fmla="*/ 828092 h 3312368"/>
                  <a:gd name="connsiteX1" fmla="*/ 658637 w 3312366"/>
                  <a:gd name="connsiteY1" fmla="*/ 488109 h 3312368"/>
                  <a:gd name="connsiteX2" fmla="*/ 1656183 w 3312366"/>
                  <a:gd name="connsiteY2" fmla="*/ 0 h 3312368"/>
                  <a:gd name="connsiteX3" fmla="*/ 2208253 w 3312366"/>
                  <a:gd name="connsiteY3" fmla="*/ 828078 h 3312368"/>
                  <a:gd name="connsiteX4" fmla="*/ 3312366 w 3312366"/>
                  <a:gd name="connsiteY4" fmla="*/ 828092 h 3312368"/>
                  <a:gd name="connsiteX5" fmla="*/ 2760324 w 3312366"/>
                  <a:gd name="connsiteY5" fmla="*/ 1656184 h 3312368"/>
                  <a:gd name="connsiteX6" fmla="*/ 3312366 w 3312366"/>
                  <a:gd name="connsiteY6" fmla="*/ 2484276 h 3312368"/>
                  <a:gd name="connsiteX7" fmla="*/ 2208253 w 3312366"/>
                  <a:gd name="connsiteY7" fmla="*/ 2484290 h 3312368"/>
                  <a:gd name="connsiteX8" fmla="*/ 1656183 w 3312366"/>
                  <a:gd name="connsiteY8" fmla="*/ 3312368 h 3312368"/>
                  <a:gd name="connsiteX9" fmla="*/ 1104113 w 3312366"/>
                  <a:gd name="connsiteY9" fmla="*/ 2484290 h 3312368"/>
                  <a:gd name="connsiteX10" fmla="*/ 0 w 3312366"/>
                  <a:gd name="connsiteY10" fmla="*/ 2484276 h 3312368"/>
                  <a:gd name="connsiteX11" fmla="*/ 552042 w 3312366"/>
                  <a:gd name="connsiteY11" fmla="*/ 1656184 h 3312368"/>
                  <a:gd name="connsiteX12" fmla="*/ 0 w 3312366"/>
                  <a:gd name="connsiteY12" fmla="*/ 828092 h 3312368"/>
                  <a:gd name="connsiteX0" fmla="*/ 0 w 3312366"/>
                  <a:gd name="connsiteY0" fmla="*/ 828092 h 3312368"/>
                  <a:gd name="connsiteX1" fmla="*/ 538671 w 3312366"/>
                  <a:gd name="connsiteY1" fmla="*/ 838835 h 3312368"/>
                  <a:gd name="connsiteX2" fmla="*/ 658637 w 3312366"/>
                  <a:gd name="connsiteY2" fmla="*/ 488109 h 3312368"/>
                  <a:gd name="connsiteX3" fmla="*/ 1656183 w 3312366"/>
                  <a:gd name="connsiteY3" fmla="*/ 0 h 3312368"/>
                  <a:gd name="connsiteX4" fmla="*/ 2208253 w 3312366"/>
                  <a:gd name="connsiteY4" fmla="*/ 828078 h 3312368"/>
                  <a:gd name="connsiteX5" fmla="*/ 3312366 w 3312366"/>
                  <a:gd name="connsiteY5" fmla="*/ 828092 h 3312368"/>
                  <a:gd name="connsiteX6" fmla="*/ 2760324 w 3312366"/>
                  <a:gd name="connsiteY6" fmla="*/ 1656184 h 3312368"/>
                  <a:gd name="connsiteX7" fmla="*/ 3312366 w 3312366"/>
                  <a:gd name="connsiteY7" fmla="*/ 2484276 h 3312368"/>
                  <a:gd name="connsiteX8" fmla="*/ 2208253 w 3312366"/>
                  <a:gd name="connsiteY8" fmla="*/ 2484290 h 3312368"/>
                  <a:gd name="connsiteX9" fmla="*/ 1656183 w 3312366"/>
                  <a:gd name="connsiteY9" fmla="*/ 3312368 h 3312368"/>
                  <a:gd name="connsiteX10" fmla="*/ 1104113 w 3312366"/>
                  <a:gd name="connsiteY10" fmla="*/ 2484290 h 3312368"/>
                  <a:gd name="connsiteX11" fmla="*/ 0 w 3312366"/>
                  <a:gd name="connsiteY11" fmla="*/ 2484276 h 3312368"/>
                  <a:gd name="connsiteX12" fmla="*/ 552042 w 3312366"/>
                  <a:gd name="connsiteY12" fmla="*/ 1656184 h 3312368"/>
                  <a:gd name="connsiteX13" fmla="*/ 0 w 3312366"/>
                  <a:gd name="connsiteY13" fmla="*/ 828092 h 3312368"/>
                  <a:gd name="connsiteX0" fmla="*/ 0 w 3312366"/>
                  <a:gd name="connsiteY0" fmla="*/ 828092 h 3312368"/>
                  <a:gd name="connsiteX1" fmla="*/ 538671 w 3312366"/>
                  <a:gd name="connsiteY1" fmla="*/ 838835 h 3312368"/>
                  <a:gd name="connsiteX2" fmla="*/ 658637 w 3312366"/>
                  <a:gd name="connsiteY2" fmla="*/ 488109 h 3312368"/>
                  <a:gd name="connsiteX3" fmla="*/ 1656183 w 3312366"/>
                  <a:gd name="connsiteY3" fmla="*/ 0 h 3312368"/>
                  <a:gd name="connsiteX4" fmla="*/ 2208253 w 3312366"/>
                  <a:gd name="connsiteY4" fmla="*/ 828078 h 3312368"/>
                  <a:gd name="connsiteX5" fmla="*/ 3312366 w 3312366"/>
                  <a:gd name="connsiteY5" fmla="*/ 828092 h 3312368"/>
                  <a:gd name="connsiteX6" fmla="*/ 2760324 w 3312366"/>
                  <a:gd name="connsiteY6" fmla="*/ 1656184 h 3312368"/>
                  <a:gd name="connsiteX7" fmla="*/ 3312366 w 3312366"/>
                  <a:gd name="connsiteY7" fmla="*/ 2484276 h 3312368"/>
                  <a:gd name="connsiteX8" fmla="*/ 2208253 w 3312366"/>
                  <a:gd name="connsiteY8" fmla="*/ 2484290 h 3312368"/>
                  <a:gd name="connsiteX9" fmla="*/ 1656183 w 3312366"/>
                  <a:gd name="connsiteY9" fmla="*/ 3312368 h 3312368"/>
                  <a:gd name="connsiteX10" fmla="*/ 1104113 w 3312366"/>
                  <a:gd name="connsiteY10" fmla="*/ 2484290 h 3312368"/>
                  <a:gd name="connsiteX11" fmla="*/ 0 w 3312366"/>
                  <a:gd name="connsiteY11" fmla="*/ 2484276 h 3312368"/>
                  <a:gd name="connsiteX12" fmla="*/ 552042 w 3312366"/>
                  <a:gd name="connsiteY12" fmla="*/ 1656184 h 3312368"/>
                  <a:gd name="connsiteX13" fmla="*/ 0 w 3312366"/>
                  <a:gd name="connsiteY13" fmla="*/ 828092 h 3312368"/>
                  <a:gd name="connsiteX0" fmla="*/ 0 w 3312366"/>
                  <a:gd name="connsiteY0" fmla="*/ 828092 h 3312368"/>
                  <a:gd name="connsiteX1" fmla="*/ 538671 w 3312366"/>
                  <a:gd name="connsiteY1" fmla="*/ 838835 h 3312368"/>
                  <a:gd name="connsiteX2" fmla="*/ 658637 w 3312366"/>
                  <a:gd name="connsiteY2" fmla="*/ 488109 h 3312368"/>
                  <a:gd name="connsiteX3" fmla="*/ 1656183 w 3312366"/>
                  <a:gd name="connsiteY3" fmla="*/ 0 h 3312368"/>
                  <a:gd name="connsiteX4" fmla="*/ 2208253 w 3312366"/>
                  <a:gd name="connsiteY4" fmla="*/ 828078 h 3312368"/>
                  <a:gd name="connsiteX5" fmla="*/ 3312366 w 3312366"/>
                  <a:gd name="connsiteY5" fmla="*/ 828092 h 3312368"/>
                  <a:gd name="connsiteX6" fmla="*/ 2760324 w 3312366"/>
                  <a:gd name="connsiteY6" fmla="*/ 1656184 h 3312368"/>
                  <a:gd name="connsiteX7" fmla="*/ 3312366 w 3312366"/>
                  <a:gd name="connsiteY7" fmla="*/ 2484276 h 3312368"/>
                  <a:gd name="connsiteX8" fmla="*/ 2208253 w 3312366"/>
                  <a:gd name="connsiteY8" fmla="*/ 2484290 h 3312368"/>
                  <a:gd name="connsiteX9" fmla="*/ 1656183 w 3312366"/>
                  <a:gd name="connsiteY9" fmla="*/ 3312368 h 3312368"/>
                  <a:gd name="connsiteX10" fmla="*/ 1104113 w 3312366"/>
                  <a:gd name="connsiteY10" fmla="*/ 2484290 h 3312368"/>
                  <a:gd name="connsiteX11" fmla="*/ 0 w 3312366"/>
                  <a:gd name="connsiteY11" fmla="*/ 2484276 h 3312368"/>
                  <a:gd name="connsiteX12" fmla="*/ 552042 w 3312366"/>
                  <a:gd name="connsiteY12" fmla="*/ 1656184 h 3312368"/>
                  <a:gd name="connsiteX13" fmla="*/ 0 w 3312366"/>
                  <a:gd name="connsiteY13" fmla="*/ 828092 h 3312368"/>
                  <a:gd name="connsiteX0" fmla="*/ 52310 w 3364676"/>
                  <a:gd name="connsiteY0" fmla="*/ 828092 h 3312368"/>
                  <a:gd name="connsiteX1" fmla="*/ 590981 w 3364676"/>
                  <a:gd name="connsiteY1" fmla="*/ 838835 h 3312368"/>
                  <a:gd name="connsiteX2" fmla="*/ 710947 w 3364676"/>
                  <a:gd name="connsiteY2" fmla="*/ 488109 h 3312368"/>
                  <a:gd name="connsiteX3" fmla="*/ 1708493 w 3364676"/>
                  <a:gd name="connsiteY3" fmla="*/ 0 h 3312368"/>
                  <a:gd name="connsiteX4" fmla="*/ 2260563 w 3364676"/>
                  <a:gd name="connsiteY4" fmla="*/ 828078 h 3312368"/>
                  <a:gd name="connsiteX5" fmla="*/ 3364676 w 3364676"/>
                  <a:gd name="connsiteY5" fmla="*/ 828092 h 3312368"/>
                  <a:gd name="connsiteX6" fmla="*/ 2812634 w 3364676"/>
                  <a:gd name="connsiteY6" fmla="*/ 1656184 h 3312368"/>
                  <a:gd name="connsiteX7" fmla="*/ 3364676 w 3364676"/>
                  <a:gd name="connsiteY7" fmla="*/ 2484276 h 3312368"/>
                  <a:gd name="connsiteX8" fmla="*/ 2260563 w 3364676"/>
                  <a:gd name="connsiteY8" fmla="*/ 2484290 h 3312368"/>
                  <a:gd name="connsiteX9" fmla="*/ 1708493 w 3364676"/>
                  <a:gd name="connsiteY9" fmla="*/ 3312368 h 3312368"/>
                  <a:gd name="connsiteX10" fmla="*/ 1156423 w 3364676"/>
                  <a:gd name="connsiteY10" fmla="*/ 2484290 h 3312368"/>
                  <a:gd name="connsiteX11" fmla="*/ 52310 w 3364676"/>
                  <a:gd name="connsiteY11" fmla="*/ 2484276 h 3312368"/>
                  <a:gd name="connsiteX12" fmla="*/ 604352 w 3364676"/>
                  <a:gd name="connsiteY12" fmla="*/ 1656184 h 3312368"/>
                  <a:gd name="connsiteX13" fmla="*/ 52310 w 3364676"/>
                  <a:gd name="connsiteY13" fmla="*/ 828092 h 3312368"/>
                  <a:gd name="connsiteX0" fmla="*/ 52310 w 3364676"/>
                  <a:gd name="connsiteY0" fmla="*/ 828092 h 3312368"/>
                  <a:gd name="connsiteX1" fmla="*/ 590981 w 3364676"/>
                  <a:gd name="connsiteY1" fmla="*/ 838835 h 3312368"/>
                  <a:gd name="connsiteX2" fmla="*/ 710947 w 3364676"/>
                  <a:gd name="connsiteY2" fmla="*/ 488109 h 3312368"/>
                  <a:gd name="connsiteX3" fmla="*/ 1708493 w 3364676"/>
                  <a:gd name="connsiteY3" fmla="*/ 0 h 3312368"/>
                  <a:gd name="connsiteX4" fmla="*/ 2260563 w 3364676"/>
                  <a:gd name="connsiteY4" fmla="*/ 828078 h 3312368"/>
                  <a:gd name="connsiteX5" fmla="*/ 3364676 w 3364676"/>
                  <a:gd name="connsiteY5" fmla="*/ 828092 h 3312368"/>
                  <a:gd name="connsiteX6" fmla="*/ 2812634 w 3364676"/>
                  <a:gd name="connsiteY6" fmla="*/ 1656184 h 3312368"/>
                  <a:gd name="connsiteX7" fmla="*/ 3364676 w 3364676"/>
                  <a:gd name="connsiteY7" fmla="*/ 2484276 h 3312368"/>
                  <a:gd name="connsiteX8" fmla="*/ 2260563 w 3364676"/>
                  <a:gd name="connsiteY8" fmla="*/ 2484290 h 3312368"/>
                  <a:gd name="connsiteX9" fmla="*/ 1708493 w 3364676"/>
                  <a:gd name="connsiteY9" fmla="*/ 3312368 h 3312368"/>
                  <a:gd name="connsiteX10" fmla="*/ 1156423 w 3364676"/>
                  <a:gd name="connsiteY10" fmla="*/ 2484290 h 3312368"/>
                  <a:gd name="connsiteX11" fmla="*/ 52310 w 3364676"/>
                  <a:gd name="connsiteY11" fmla="*/ 2484276 h 3312368"/>
                  <a:gd name="connsiteX12" fmla="*/ 604352 w 3364676"/>
                  <a:gd name="connsiteY12" fmla="*/ 1656184 h 3312368"/>
                  <a:gd name="connsiteX13" fmla="*/ 52310 w 3364676"/>
                  <a:gd name="connsiteY13" fmla="*/ 828092 h 3312368"/>
                  <a:gd name="connsiteX0" fmla="*/ 52310 w 3364676"/>
                  <a:gd name="connsiteY0" fmla="*/ 828092 h 3312368"/>
                  <a:gd name="connsiteX1" fmla="*/ 590981 w 3364676"/>
                  <a:gd name="connsiteY1" fmla="*/ 838835 h 3312368"/>
                  <a:gd name="connsiteX2" fmla="*/ 710947 w 3364676"/>
                  <a:gd name="connsiteY2" fmla="*/ 488109 h 3312368"/>
                  <a:gd name="connsiteX3" fmla="*/ 1708493 w 3364676"/>
                  <a:gd name="connsiteY3" fmla="*/ 0 h 3312368"/>
                  <a:gd name="connsiteX4" fmla="*/ 2260563 w 3364676"/>
                  <a:gd name="connsiteY4" fmla="*/ 828078 h 3312368"/>
                  <a:gd name="connsiteX5" fmla="*/ 3364676 w 3364676"/>
                  <a:gd name="connsiteY5" fmla="*/ 828092 h 3312368"/>
                  <a:gd name="connsiteX6" fmla="*/ 2812634 w 3364676"/>
                  <a:gd name="connsiteY6" fmla="*/ 1656184 h 3312368"/>
                  <a:gd name="connsiteX7" fmla="*/ 3364676 w 3364676"/>
                  <a:gd name="connsiteY7" fmla="*/ 2484276 h 3312368"/>
                  <a:gd name="connsiteX8" fmla="*/ 2260563 w 3364676"/>
                  <a:gd name="connsiteY8" fmla="*/ 2484290 h 3312368"/>
                  <a:gd name="connsiteX9" fmla="*/ 1708493 w 3364676"/>
                  <a:gd name="connsiteY9" fmla="*/ 3312368 h 3312368"/>
                  <a:gd name="connsiteX10" fmla="*/ 1156423 w 3364676"/>
                  <a:gd name="connsiteY10" fmla="*/ 2484290 h 3312368"/>
                  <a:gd name="connsiteX11" fmla="*/ 52310 w 3364676"/>
                  <a:gd name="connsiteY11" fmla="*/ 2484276 h 3312368"/>
                  <a:gd name="connsiteX12" fmla="*/ 604352 w 3364676"/>
                  <a:gd name="connsiteY12" fmla="*/ 1656184 h 3312368"/>
                  <a:gd name="connsiteX13" fmla="*/ 52310 w 3364676"/>
                  <a:gd name="connsiteY13" fmla="*/ 828092 h 3312368"/>
                  <a:gd name="connsiteX0" fmla="*/ 52310 w 3364676"/>
                  <a:gd name="connsiteY0" fmla="*/ 828092 h 3312368"/>
                  <a:gd name="connsiteX1" fmla="*/ 590981 w 3364676"/>
                  <a:gd name="connsiteY1" fmla="*/ 838835 h 3312368"/>
                  <a:gd name="connsiteX2" fmla="*/ 710947 w 3364676"/>
                  <a:gd name="connsiteY2" fmla="*/ 488109 h 3312368"/>
                  <a:gd name="connsiteX3" fmla="*/ 1708493 w 3364676"/>
                  <a:gd name="connsiteY3" fmla="*/ 0 h 3312368"/>
                  <a:gd name="connsiteX4" fmla="*/ 2260563 w 3364676"/>
                  <a:gd name="connsiteY4" fmla="*/ 828078 h 3312368"/>
                  <a:gd name="connsiteX5" fmla="*/ 3364676 w 3364676"/>
                  <a:gd name="connsiteY5" fmla="*/ 828092 h 3312368"/>
                  <a:gd name="connsiteX6" fmla="*/ 2812634 w 3364676"/>
                  <a:gd name="connsiteY6" fmla="*/ 1656184 h 3312368"/>
                  <a:gd name="connsiteX7" fmla="*/ 3364676 w 3364676"/>
                  <a:gd name="connsiteY7" fmla="*/ 2484276 h 3312368"/>
                  <a:gd name="connsiteX8" fmla="*/ 2260563 w 3364676"/>
                  <a:gd name="connsiteY8" fmla="*/ 2484290 h 3312368"/>
                  <a:gd name="connsiteX9" fmla="*/ 1708493 w 3364676"/>
                  <a:gd name="connsiteY9" fmla="*/ 3312368 h 3312368"/>
                  <a:gd name="connsiteX10" fmla="*/ 1156423 w 3364676"/>
                  <a:gd name="connsiteY10" fmla="*/ 2484290 h 3312368"/>
                  <a:gd name="connsiteX11" fmla="*/ 52310 w 3364676"/>
                  <a:gd name="connsiteY11" fmla="*/ 2484276 h 3312368"/>
                  <a:gd name="connsiteX12" fmla="*/ 604352 w 3364676"/>
                  <a:gd name="connsiteY12" fmla="*/ 1656184 h 3312368"/>
                  <a:gd name="connsiteX13" fmla="*/ 52310 w 3364676"/>
                  <a:gd name="connsiteY13" fmla="*/ 828092 h 3312368"/>
                  <a:gd name="connsiteX0" fmla="*/ 52310 w 3364676"/>
                  <a:gd name="connsiteY0" fmla="*/ 828092 h 2702768"/>
                  <a:gd name="connsiteX1" fmla="*/ 590981 w 3364676"/>
                  <a:gd name="connsiteY1" fmla="*/ 838835 h 2702768"/>
                  <a:gd name="connsiteX2" fmla="*/ 710947 w 3364676"/>
                  <a:gd name="connsiteY2" fmla="*/ 488109 h 2702768"/>
                  <a:gd name="connsiteX3" fmla="*/ 1708493 w 3364676"/>
                  <a:gd name="connsiteY3" fmla="*/ 0 h 2702768"/>
                  <a:gd name="connsiteX4" fmla="*/ 2260563 w 3364676"/>
                  <a:gd name="connsiteY4" fmla="*/ 828078 h 2702768"/>
                  <a:gd name="connsiteX5" fmla="*/ 3364676 w 3364676"/>
                  <a:gd name="connsiteY5" fmla="*/ 828092 h 2702768"/>
                  <a:gd name="connsiteX6" fmla="*/ 2812634 w 3364676"/>
                  <a:gd name="connsiteY6" fmla="*/ 1656184 h 2702768"/>
                  <a:gd name="connsiteX7" fmla="*/ 3364676 w 3364676"/>
                  <a:gd name="connsiteY7" fmla="*/ 2484276 h 2702768"/>
                  <a:gd name="connsiteX8" fmla="*/ 2260563 w 3364676"/>
                  <a:gd name="connsiteY8" fmla="*/ 2484290 h 2702768"/>
                  <a:gd name="connsiteX9" fmla="*/ 1790555 w 3364676"/>
                  <a:gd name="connsiteY9" fmla="*/ 2702768 h 2702768"/>
                  <a:gd name="connsiteX10" fmla="*/ 1156423 w 3364676"/>
                  <a:gd name="connsiteY10" fmla="*/ 2484290 h 2702768"/>
                  <a:gd name="connsiteX11" fmla="*/ 52310 w 3364676"/>
                  <a:gd name="connsiteY11" fmla="*/ 2484276 h 2702768"/>
                  <a:gd name="connsiteX12" fmla="*/ 604352 w 3364676"/>
                  <a:gd name="connsiteY12" fmla="*/ 1656184 h 2702768"/>
                  <a:gd name="connsiteX13" fmla="*/ 52310 w 3364676"/>
                  <a:gd name="connsiteY13" fmla="*/ 828092 h 2702768"/>
                  <a:gd name="connsiteX0" fmla="*/ 52310 w 3364676"/>
                  <a:gd name="connsiteY0" fmla="*/ 828092 h 2702768"/>
                  <a:gd name="connsiteX1" fmla="*/ 590981 w 3364676"/>
                  <a:gd name="connsiteY1" fmla="*/ 838835 h 2702768"/>
                  <a:gd name="connsiteX2" fmla="*/ 710947 w 3364676"/>
                  <a:gd name="connsiteY2" fmla="*/ 488109 h 2702768"/>
                  <a:gd name="connsiteX3" fmla="*/ 1708493 w 3364676"/>
                  <a:gd name="connsiteY3" fmla="*/ 0 h 2702768"/>
                  <a:gd name="connsiteX4" fmla="*/ 2260563 w 3364676"/>
                  <a:gd name="connsiteY4" fmla="*/ 828078 h 2702768"/>
                  <a:gd name="connsiteX5" fmla="*/ 3364676 w 3364676"/>
                  <a:gd name="connsiteY5" fmla="*/ 828092 h 2702768"/>
                  <a:gd name="connsiteX6" fmla="*/ 2812634 w 3364676"/>
                  <a:gd name="connsiteY6" fmla="*/ 1656184 h 2702768"/>
                  <a:gd name="connsiteX7" fmla="*/ 2731630 w 3364676"/>
                  <a:gd name="connsiteY7" fmla="*/ 2226368 h 2702768"/>
                  <a:gd name="connsiteX8" fmla="*/ 2260563 w 3364676"/>
                  <a:gd name="connsiteY8" fmla="*/ 2484290 h 2702768"/>
                  <a:gd name="connsiteX9" fmla="*/ 1790555 w 3364676"/>
                  <a:gd name="connsiteY9" fmla="*/ 2702768 h 2702768"/>
                  <a:gd name="connsiteX10" fmla="*/ 1156423 w 3364676"/>
                  <a:gd name="connsiteY10" fmla="*/ 2484290 h 2702768"/>
                  <a:gd name="connsiteX11" fmla="*/ 52310 w 3364676"/>
                  <a:gd name="connsiteY11" fmla="*/ 2484276 h 2702768"/>
                  <a:gd name="connsiteX12" fmla="*/ 604352 w 3364676"/>
                  <a:gd name="connsiteY12" fmla="*/ 1656184 h 2702768"/>
                  <a:gd name="connsiteX13" fmla="*/ 52310 w 3364676"/>
                  <a:gd name="connsiteY13" fmla="*/ 828092 h 2702768"/>
                  <a:gd name="connsiteX0" fmla="*/ 52310 w 3364676"/>
                  <a:gd name="connsiteY0" fmla="*/ 828092 h 2702768"/>
                  <a:gd name="connsiteX1" fmla="*/ 590981 w 3364676"/>
                  <a:gd name="connsiteY1" fmla="*/ 838835 h 2702768"/>
                  <a:gd name="connsiteX2" fmla="*/ 710947 w 3364676"/>
                  <a:gd name="connsiteY2" fmla="*/ 488109 h 2702768"/>
                  <a:gd name="connsiteX3" fmla="*/ 1708493 w 3364676"/>
                  <a:gd name="connsiteY3" fmla="*/ 0 h 2702768"/>
                  <a:gd name="connsiteX4" fmla="*/ 2260563 w 3364676"/>
                  <a:gd name="connsiteY4" fmla="*/ 828078 h 2702768"/>
                  <a:gd name="connsiteX5" fmla="*/ 3364676 w 3364676"/>
                  <a:gd name="connsiteY5" fmla="*/ 828092 h 2702768"/>
                  <a:gd name="connsiteX6" fmla="*/ 2812634 w 3364676"/>
                  <a:gd name="connsiteY6" fmla="*/ 1656184 h 2702768"/>
                  <a:gd name="connsiteX7" fmla="*/ 2290827 w 3364676"/>
                  <a:gd name="connsiteY7" fmla="*/ 1718066 h 2702768"/>
                  <a:gd name="connsiteX8" fmla="*/ 2731630 w 3364676"/>
                  <a:gd name="connsiteY8" fmla="*/ 2226368 h 2702768"/>
                  <a:gd name="connsiteX9" fmla="*/ 2260563 w 3364676"/>
                  <a:gd name="connsiteY9" fmla="*/ 2484290 h 2702768"/>
                  <a:gd name="connsiteX10" fmla="*/ 1790555 w 3364676"/>
                  <a:gd name="connsiteY10" fmla="*/ 2702768 h 2702768"/>
                  <a:gd name="connsiteX11" fmla="*/ 1156423 w 3364676"/>
                  <a:gd name="connsiteY11" fmla="*/ 2484290 h 2702768"/>
                  <a:gd name="connsiteX12" fmla="*/ 52310 w 3364676"/>
                  <a:gd name="connsiteY12" fmla="*/ 2484276 h 2702768"/>
                  <a:gd name="connsiteX13" fmla="*/ 604352 w 3364676"/>
                  <a:gd name="connsiteY13" fmla="*/ 1656184 h 2702768"/>
                  <a:gd name="connsiteX14" fmla="*/ 52310 w 3364676"/>
                  <a:gd name="connsiteY14" fmla="*/ 828092 h 2702768"/>
                  <a:gd name="connsiteX0" fmla="*/ 52310 w 3364676"/>
                  <a:gd name="connsiteY0" fmla="*/ 828092 h 2702768"/>
                  <a:gd name="connsiteX1" fmla="*/ 590981 w 3364676"/>
                  <a:gd name="connsiteY1" fmla="*/ 838835 h 2702768"/>
                  <a:gd name="connsiteX2" fmla="*/ 710947 w 3364676"/>
                  <a:gd name="connsiteY2" fmla="*/ 488109 h 2702768"/>
                  <a:gd name="connsiteX3" fmla="*/ 1708493 w 3364676"/>
                  <a:gd name="connsiteY3" fmla="*/ 0 h 2702768"/>
                  <a:gd name="connsiteX4" fmla="*/ 2260563 w 3364676"/>
                  <a:gd name="connsiteY4" fmla="*/ 828078 h 2702768"/>
                  <a:gd name="connsiteX5" fmla="*/ 3364676 w 3364676"/>
                  <a:gd name="connsiteY5" fmla="*/ 828092 h 2702768"/>
                  <a:gd name="connsiteX6" fmla="*/ 2812634 w 3364676"/>
                  <a:gd name="connsiteY6" fmla="*/ 1656184 h 2702768"/>
                  <a:gd name="connsiteX7" fmla="*/ 2290827 w 3364676"/>
                  <a:gd name="connsiteY7" fmla="*/ 1718066 h 2702768"/>
                  <a:gd name="connsiteX8" fmla="*/ 2731630 w 3364676"/>
                  <a:gd name="connsiteY8" fmla="*/ 2226368 h 2702768"/>
                  <a:gd name="connsiteX9" fmla="*/ 2260563 w 3364676"/>
                  <a:gd name="connsiteY9" fmla="*/ 2484290 h 2702768"/>
                  <a:gd name="connsiteX10" fmla="*/ 1790555 w 3364676"/>
                  <a:gd name="connsiteY10" fmla="*/ 2702768 h 2702768"/>
                  <a:gd name="connsiteX11" fmla="*/ 1156423 w 3364676"/>
                  <a:gd name="connsiteY11" fmla="*/ 2484290 h 2702768"/>
                  <a:gd name="connsiteX12" fmla="*/ 52310 w 3364676"/>
                  <a:gd name="connsiteY12" fmla="*/ 2484276 h 2702768"/>
                  <a:gd name="connsiteX13" fmla="*/ 604352 w 3364676"/>
                  <a:gd name="connsiteY13" fmla="*/ 1656184 h 2702768"/>
                  <a:gd name="connsiteX14" fmla="*/ 52310 w 3364676"/>
                  <a:gd name="connsiteY14" fmla="*/ 828092 h 2702768"/>
                  <a:gd name="connsiteX0" fmla="*/ 52310 w 3364676"/>
                  <a:gd name="connsiteY0" fmla="*/ 828092 h 2702768"/>
                  <a:gd name="connsiteX1" fmla="*/ 590981 w 3364676"/>
                  <a:gd name="connsiteY1" fmla="*/ 838835 h 2702768"/>
                  <a:gd name="connsiteX2" fmla="*/ 710947 w 3364676"/>
                  <a:gd name="connsiteY2" fmla="*/ 488109 h 2702768"/>
                  <a:gd name="connsiteX3" fmla="*/ 1708493 w 3364676"/>
                  <a:gd name="connsiteY3" fmla="*/ 0 h 2702768"/>
                  <a:gd name="connsiteX4" fmla="*/ 2260563 w 3364676"/>
                  <a:gd name="connsiteY4" fmla="*/ 828078 h 2702768"/>
                  <a:gd name="connsiteX5" fmla="*/ 3364676 w 3364676"/>
                  <a:gd name="connsiteY5" fmla="*/ 828092 h 2702768"/>
                  <a:gd name="connsiteX6" fmla="*/ 2812634 w 3364676"/>
                  <a:gd name="connsiteY6" fmla="*/ 1656184 h 2702768"/>
                  <a:gd name="connsiteX7" fmla="*/ 2290827 w 3364676"/>
                  <a:gd name="connsiteY7" fmla="*/ 1718066 h 2702768"/>
                  <a:gd name="connsiteX8" fmla="*/ 2731630 w 3364676"/>
                  <a:gd name="connsiteY8" fmla="*/ 2226368 h 2702768"/>
                  <a:gd name="connsiteX9" fmla="*/ 2260563 w 3364676"/>
                  <a:gd name="connsiteY9" fmla="*/ 2484290 h 2702768"/>
                  <a:gd name="connsiteX10" fmla="*/ 1790555 w 3364676"/>
                  <a:gd name="connsiteY10" fmla="*/ 2702768 h 2702768"/>
                  <a:gd name="connsiteX11" fmla="*/ 1156423 w 3364676"/>
                  <a:gd name="connsiteY11" fmla="*/ 2484290 h 2702768"/>
                  <a:gd name="connsiteX12" fmla="*/ 52310 w 3364676"/>
                  <a:gd name="connsiteY12" fmla="*/ 2484276 h 2702768"/>
                  <a:gd name="connsiteX13" fmla="*/ 604352 w 3364676"/>
                  <a:gd name="connsiteY13" fmla="*/ 1656184 h 2702768"/>
                  <a:gd name="connsiteX14" fmla="*/ 52310 w 3364676"/>
                  <a:gd name="connsiteY14" fmla="*/ 828092 h 2702768"/>
                  <a:gd name="connsiteX0" fmla="*/ 52310 w 2812634"/>
                  <a:gd name="connsiteY0" fmla="*/ 828092 h 2702768"/>
                  <a:gd name="connsiteX1" fmla="*/ 590981 w 2812634"/>
                  <a:gd name="connsiteY1" fmla="*/ 838835 h 2702768"/>
                  <a:gd name="connsiteX2" fmla="*/ 710947 w 2812634"/>
                  <a:gd name="connsiteY2" fmla="*/ 488109 h 2702768"/>
                  <a:gd name="connsiteX3" fmla="*/ 1708493 w 2812634"/>
                  <a:gd name="connsiteY3" fmla="*/ 0 h 2702768"/>
                  <a:gd name="connsiteX4" fmla="*/ 2260563 w 2812634"/>
                  <a:gd name="connsiteY4" fmla="*/ 828078 h 2702768"/>
                  <a:gd name="connsiteX5" fmla="*/ 1922737 w 2812634"/>
                  <a:gd name="connsiteY5" fmla="*/ 1308738 h 2702768"/>
                  <a:gd name="connsiteX6" fmla="*/ 2812634 w 2812634"/>
                  <a:gd name="connsiteY6" fmla="*/ 1656184 h 2702768"/>
                  <a:gd name="connsiteX7" fmla="*/ 2290827 w 2812634"/>
                  <a:gd name="connsiteY7" fmla="*/ 1718066 h 2702768"/>
                  <a:gd name="connsiteX8" fmla="*/ 2731630 w 2812634"/>
                  <a:gd name="connsiteY8" fmla="*/ 2226368 h 2702768"/>
                  <a:gd name="connsiteX9" fmla="*/ 2260563 w 2812634"/>
                  <a:gd name="connsiteY9" fmla="*/ 2484290 h 2702768"/>
                  <a:gd name="connsiteX10" fmla="*/ 1790555 w 2812634"/>
                  <a:gd name="connsiteY10" fmla="*/ 2702768 h 2702768"/>
                  <a:gd name="connsiteX11" fmla="*/ 1156423 w 2812634"/>
                  <a:gd name="connsiteY11" fmla="*/ 2484290 h 2702768"/>
                  <a:gd name="connsiteX12" fmla="*/ 52310 w 2812634"/>
                  <a:gd name="connsiteY12" fmla="*/ 2484276 h 2702768"/>
                  <a:gd name="connsiteX13" fmla="*/ 604352 w 2812634"/>
                  <a:gd name="connsiteY13" fmla="*/ 1656184 h 2702768"/>
                  <a:gd name="connsiteX14" fmla="*/ 52310 w 2812634"/>
                  <a:gd name="connsiteY14" fmla="*/ 828092 h 2702768"/>
                  <a:gd name="connsiteX0" fmla="*/ 52310 w 2812634"/>
                  <a:gd name="connsiteY0" fmla="*/ 828092 h 2702768"/>
                  <a:gd name="connsiteX1" fmla="*/ 590981 w 2812634"/>
                  <a:gd name="connsiteY1" fmla="*/ 838835 h 2702768"/>
                  <a:gd name="connsiteX2" fmla="*/ 710947 w 2812634"/>
                  <a:gd name="connsiteY2" fmla="*/ 488109 h 2702768"/>
                  <a:gd name="connsiteX3" fmla="*/ 1708493 w 2812634"/>
                  <a:gd name="connsiteY3" fmla="*/ 0 h 2702768"/>
                  <a:gd name="connsiteX4" fmla="*/ 2260563 w 2812634"/>
                  <a:gd name="connsiteY4" fmla="*/ 828078 h 2702768"/>
                  <a:gd name="connsiteX5" fmla="*/ 1922737 w 2812634"/>
                  <a:gd name="connsiteY5" fmla="*/ 1308738 h 2702768"/>
                  <a:gd name="connsiteX6" fmla="*/ 2812634 w 2812634"/>
                  <a:gd name="connsiteY6" fmla="*/ 1656184 h 2702768"/>
                  <a:gd name="connsiteX7" fmla="*/ 2290827 w 2812634"/>
                  <a:gd name="connsiteY7" fmla="*/ 1718066 h 2702768"/>
                  <a:gd name="connsiteX8" fmla="*/ 2731630 w 2812634"/>
                  <a:gd name="connsiteY8" fmla="*/ 2226368 h 2702768"/>
                  <a:gd name="connsiteX9" fmla="*/ 2260563 w 2812634"/>
                  <a:gd name="connsiteY9" fmla="*/ 2484290 h 2702768"/>
                  <a:gd name="connsiteX10" fmla="*/ 1790555 w 2812634"/>
                  <a:gd name="connsiteY10" fmla="*/ 2702768 h 2702768"/>
                  <a:gd name="connsiteX11" fmla="*/ 1156423 w 2812634"/>
                  <a:gd name="connsiteY11" fmla="*/ 2484290 h 2702768"/>
                  <a:gd name="connsiteX12" fmla="*/ 52310 w 2812634"/>
                  <a:gd name="connsiteY12" fmla="*/ 2484276 h 2702768"/>
                  <a:gd name="connsiteX13" fmla="*/ 604352 w 2812634"/>
                  <a:gd name="connsiteY13" fmla="*/ 1656184 h 2702768"/>
                  <a:gd name="connsiteX14" fmla="*/ 52310 w 2812634"/>
                  <a:gd name="connsiteY14" fmla="*/ 828092 h 2702768"/>
                  <a:gd name="connsiteX0" fmla="*/ 52310 w 2812634"/>
                  <a:gd name="connsiteY0" fmla="*/ 828092 h 2702768"/>
                  <a:gd name="connsiteX1" fmla="*/ 590981 w 2812634"/>
                  <a:gd name="connsiteY1" fmla="*/ 838835 h 2702768"/>
                  <a:gd name="connsiteX2" fmla="*/ 710947 w 2812634"/>
                  <a:gd name="connsiteY2" fmla="*/ 488109 h 2702768"/>
                  <a:gd name="connsiteX3" fmla="*/ 1708493 w 2812634"/>
                  <a:gd name="connsiteY3" fmla="*/ 0 h 2702768"/>
                  <a:gd name="connsiteX4" fmla="*/ 2260563 w 2812634"/>
                  <a:gd name="connsiteY4" fmla="*/ 828078 h 2702768"/>
                  <a:gd name="connsiteX5" fmla="*/ 1922737 w 2812634"/>
                  <a:gd name="connsiteY5" fmla="*/ 1308738 h 2702768"/>
                  <a:gd name="connsiteX6" fmla="*/ 2812634 w 2812634"/>
                  <a:gd name="connsiteY6" fmla="*/ 1656184 h 2702768"/>
                  <a:gd name="connsiteX7" fmla="*/ 2290827 w 2812634"/>
                  <a:gd name="connsiteY7" fmla="*/ 1718066 h 2702768"/>
                  <a:gd name="connsiteX8" fmla="*/ 2731630 w 2812634"/>
                  <a:gd name="connsiteY8" fmla="*/ 2226368 h 2702768"/>
                  <a:gd name="connsiteX9" fmla="*/ 2260563 w 2812634"/>
                  <a:gd name="connsiteY9" fmla="*/ 2484290 h 2702768"/>
                  <a:gd name="connsiteX10" fmla="*/ 1790555 w 2812634"/>
                  <a:gd name="connsiteY10" fmla="*/ 2702768 h 2702768"/>
                  <a:gd name="connsiteX11" fmla="*/ 1156423 w 2812634"/>
                  <a:gd name="connsiteY11" fmla="*/ 2484290 h 2702768"/>
                  <a:gd name="connsiteX12" fmla="*/ 52310 w 2812634"/>
                  <a:gd name="connsiteY12" fmla="*/ 2484276 h 2702768"/>
                  <a:gd name="connsiteX13" fmla="*/ 604352 w 2812634"/>
                  <a:gd name="connsiteY13" fmla="*/ 1656184 h 2702768"/>
                  <a:gd name="connsiteX14" fmla="*/ 52310 w 2812634"/>
                  <a:gd name="connsiteY14" fmla="*/ 828092 h 2702768"/>
                  <a:gd name="connsiteX0" fmla="*/ 52310 w 2731630"/>
                  <a:gd name="connsiteY0" fmla="*/ 828092 h 2702768"/>
                  <a:gd name="connsiteX1" fmla="*/ 590981 w 2731630"/>
                  <a:gd name="connsiteY1" fmla="*/ 838835 h 2702768"/>
                  <a:gd name="connsiteX2" fmla="*/ 710947 w 2731630"/>
                  <a:gd name="connsiteY2" fmla="*/ 488109 h 2702768"/>
                  <a:gd name="connsiteX3" fmla="*/ 1708493 w 2731630"/>
                  <a:gd name="connsiteY3" fmla="*/ 0 h 2702768"/>
                  <a:gd name="connsiteX4" fmla="*/ 2260563 w 2731630"/>
                  <a:gd name="connsiteY4" fmla="*/ 828078 h 2702768"/>
                  <a:gd name="connsiteX5" fmla="*/ 1922737 w 2731630"/>
                  <a:gd name="connsiteY5" fmla="*/ 1308738 h 2702768"/>
                  <a:gd name="connsiteX6" fmla="*/ 2496111 w 2731630"/>
                  <a:gd name="connsiteY6" fmla="*/ 1492061 h 2702768"/>
                  <a:gd name="connsiteX7" fmla="*/ 2290827 w 2731630"/>
                  <a:gd name="connsiteY7" fmla="*/ 1718066 h 2702768"/>
                  <a:gd name="connsiteX8" fmla="*/ 2731630 w 2731630"/>
                  <a:gd name="connsiteY8" fmla="*/ 2226368 h 2702768"/>
                  <a:gd name="connsiteX9" fmla="*/ 2260563 w 2731630"/>
                  <a:gd name="connsiteY9" fmla="*/ 2484290 h 2702768"/>
                  <a:gd name="connsiteX10" fmla="*/ 1790555 w 2731630"/>
                  <a:gd name="connsiteY10" fmla="*/ 2702768 h 2702768"/>
                  <a:gd name="connsiteX11" fmla="*/ 1156423 w 2731630"/>
                  <a:gd name="connsiteY11" fmla="*/ 2484290 h 2702768"/>
                  <a:gd name="connsiteX12" fmla="*/ 52310 w 2731630"/>
                  <a:gd name="connsiteY12" fmla="*/ 2484276 h 2702768"/>
                  <a:gd name="connsiteX13" fmla="*/ 604352 w 2731630"/>
                  <a:gd name="connsiteY13" fmla="*/ 1656184 h 2702768"/>
                  <a:gd name="connsiteX14" fmla="*/ 52310 w 2731630"/>
                  <a:gd name="connsiteY14" fmla="*/ 828092 h 2702768"/>
                  <a:gd name="connsiteX0" fmla="*/ 52310 w 2731630"/>
                  <a:gd name="connsiteY0" fmla="*/ 828092 h 2702768"/>
                  <a:gd name="connsiteX1" fmla="*/ 590981 w 2731630"/>
                  <a:gd name="connsiteY1" fmla="*/ 838835 h 2702768"/>
                  <a:gd name="connsiteX2" fmla="*/ 710947 w 2731630"/>
                  <a:gd name="connsiteY2" fmla="*/ 488109 h 2702768"/>
                  <a:gd name="connsiteX3" fmla="*/ 1708493 w 2731630"/>
                  <a:gd name="connsiteY3" fmla="*/ 0 h 2702768"/>
                  <a:gd name="connsiteX4" fmla="*/ 2260563 w 2731630"/>
                  <a:gd name="connsiteY4" fmla="*/ 828078 h 2702768"/>
                  <a:gd name="connsiteX5" fmla="*/ 1922737 w 2731630"/>
                  <a:gd name="connsiteY5" fmla="*/ 1308738 h 2702768"/>
                  <a:gd name="connsiteX6" fmla="*/ 2496111 w 2731630"/>
                  <a:gd name="connsiteY6" fmla="*/ 1492061 h 2702768"/>
                  <a:gd name="connsiteX7" fmla="*/ 2290827 w 2731630"/>
                  <a:gd name="connsiteY7" fmla="*/ 1718066 h 2702768"/>
                  <a:gd name="connsiteX8" fmla="*/ 2731630 w 2731630"/>
                  <a:gd name="connsiteY8" fmla="*/ 2226368 h 2702768"/>
                  <a:gd name="connsiteX9" fmla="*/ 2260563 w 2731630"/>
                  <a:gd name="connsiteY9" fmla="*/ 2484290 h 2702768"/>
                  <a:gd name="connsiteX10" fmla="*/ 1790555 w 2731630"/>
                  <a:gd name="connsiteY10" fmla="*/ 2702768 h 2702768"/>
                  <a:gd name="connsiteX11" fmla="*/ 1156423 w 2731630"/>
                  <a:gd name="connsiteY11" fmla="*/ 2484290 h 2702768"/>
                  <a:gd name="connsiteX12" fmla="*/ 52310 w 2731630"/>
                  <a:gd name="connsiteY12" fmla="*/ 2484276 h 2702768"/>
                  <a:gd name="connsiteX13" fmla="*/ 604352 w 2731630"/>
                  <a:gd name="connsiteY13" fmla="*/ 1656184 h 2702768"/>
                  <a:gd name="connsiteX14" fmla="*/ 52310 w 2731630"/>
                  <a:gd name="connsiteY14" fmla="*/ 828092 h 2702768"/>
                  <a:gd name="connsiteX0" fmla="*/ 52310 w 2731630"/>
                  <a:gd name="connsiteY0" fmla="*/ 828092 h 2702768"/>
                  <a:gd name="connsiteX1" fmla="*/ 590981 w 2731630"/>
                  <a:gd name="connsiteY1" fmla="*/ 838835 h 2702768"/>
                  <a:gd name="connsiteX2" fmla="*/ 710947 w 2731630"/>
                  <a:gd name="connsiteY2" fmla="*/ 488109 h 2702768"/>
                  <a:gd name="connsiteX3" fmla="*/ 1708493 w 2731630"/>
                  <a:gd name="connsiteY3" fmla="*/ 0 h 2702768"/>
                  <a:gd name="connsiteX4" fmla="*/ 2260563 w 2731630"/>
                  <a:gd name="connsiteY4" fmla="*/ 828078 h 2702768"/>
                  <a:gd name="connsiteX5" fmla="*/ 1922737 w 2731630"/>
                  <a:gd name="connsiteY5" fmla="*/ 1308738 h 2702768"/>
                  <a:gd name="connsiteX6" fmla="*/ 2496111 w 2731630"/>
                  <a:gd name="connsiteY6" fmla="*/ 1492061 h 2702768"/>
                  <a:gd name="connsiteX7" fmla="*/ 2290827 w 2731630"/>
                  <a:gd name="connsiteY7" fmla="*/ 1718066 h 2702768"/>
                  <a:gd name="connsiteX8" fmla="*/ 2731630 w 2731630"/>
                  <a:gd name="connsiteY8" fmla="*/ 2226368 h 2702768"/>
                  <a:gd name="connsiteX9" fmla="*/ 2260563 w 2731630"/>
                  <a:gd name="connsiteY9" fmla="*/ 2484290 h 2702768"/>
                  <a:gd name="connsiteX10" fmla="*/ 1790555 w 2731630"/>
                  <a:gd name="connsiteY10" fmla="*/ 2702768 h 2702768"/>
                  <a:gd name="connsiteX11" fmla="*/ 1156423 w 2731630"/>
                  <a:gd name="connsiteY11" fmla="*/ 2484290 h 2702768"/>
                  <a:gd name="connsiteX12" fmla="*/ 52310 w 2731630"/>
                  <a:gd name="connsiteY12" fmla="*/ 2484276 h 2702768"/>
                  <a:gd name="connsiteX13" fmla="*/ 604352 w 2731630"/>
                  <a:gd name="connsiteY13" fmla="*/ 1656184 h 2702768"/>
                  <a:gd name="connsiteX14" fmla="*/ 52310 w 2731630"/>
                  <a:gd name="connsiteY14" fmla="*/ 828092 h 2702768"/>
                  <a:gd name="connsiteX0" fmla="*/ 52310 w 2731630"/>
                  <a:gd name="connsiteY0" fmla="*/ 570184 h 2444860"/>
                  <a:gd name="connsiteX1" fmla="*/ 590981 w 2731630"/>
                  <a:gd name="connsiteY1" fmla="*/ 580927 h 2444860"/>
                  <a:gd name="connsiteX2" fmla="*/ 710947 w 2731630"/>
                  <a:gd name="connsiteY2" fmla="*/ 230201 h 2444860"/>
                  <a:gd name="connsiteX3" fmla="*/ 1626432 w 2731630"/>
                  <a:gd name="connsiteY3" fmla="*/ 0 h 2444860"/>
                  <a:gd name="connsiteX4" fmla="*/ 2260563 w 2731630"/>
                  <a:gd name="connsiteY4" fmla="*/ 570170 h 2444860"/>
                  <a:gd name="connsiteX5" fmla="*/ 1922737 w 2731630"/>
                  <a:gd name="connsiteY5" fmla="*/ 1050830 h 2444860"/>
                  <a:gd name="connsiteX6" fmla="*/ 2496111 w 2731630"/>
                  <a:gd name="connsiteY6" fmla="*/ 1234153 h 2444860"/>
                  <a:gd name="connsiteX7" fmla="*/ 2290827 w 2731630"/>
                  <a:gd name="connsiteY7" fmla="*/ 1460158 h 2444860"/>
                  <a:gd name="connsiteX8" fmla="*/ 2731630 w 2731630"/>
                  <a:gd name="connsiteY8" fmla="*/ 1968460 h 2444860"/>
                  <a:gd name="connsiteX9" fmla="*/ 2260563 w 2731630"/>
                  <a:gd name="connsiteY9" fmla="*/ 2226382 h 2444860"/>
                  <a:gd name="connsiteX10" fmla="*/ 1790555 w 2731630"/>
                  <a:gd name="connsiteY10" fmla="*/ 2444860 h 2444860"/>
                  <a:gd name="connsiteX11" fmla="*/ 1156423 w 2731630"/>
                  <a:gd name="connsiteY11" fmla="*/ 2226382 h 2444860"/>
                  <a:gd name="connsiteX12" fmla="*/ 52310 w 2731630"/>
                  <a:gd name="connsiteY12" fmla="*/ 2226368 h 2444860"/>
                  <a:gd name="connsiteX13" fmla="*/ 604352 w 2731630"/>
                  <a:gd name="connsiteY13" fmla="*/ 1398276 h 2444860"/>
                  <a:gd name="connsiteX14" fmla="*/ 52310 w 2731630"/>
                  <a:gd name="connsiteY14" fmla="*/ 570184 h 2444860"/>
                  <a:gd name="connsiteX0" fmla="*/ 67623 w 2746943"/>
                  <a:gd name="connsiteY0" fmla="*/ 570184 h 2444860"/>
                  <a:gd name="connsiteX1" fmla="*/ 606294 w 2746943"/>
                  <a:gd name="connsiteY1" fmla="*/ 580927 h 2444860"/>
                  <a:gd name="connsiteX2" fmla="*/ 726260 w 2746943"/>
                  <a:gd name="connsiteY2" fmla="*/ 230201 h 2444860"/>
                  <a:gd name="connsiteX3" fmla="*/ 1641745 w 2746943"/>
                  <a:gd name="connsiteY3" fmla="*/ 0 h 2444860"/>
                  <a:gd name="connsiteX4" fmla="*/ 2275876 w 2746943"/>
                  <a:gd name="connsiteY4" fmla="*/ 570170 h 2444860"/>
                  <a:gd name="connsiteX5" fmla="*/ 1938050 w 2746943"/>
                  <a:gd name="connsiteY5" fmla="*/ 1050830 h 2444860"/>
                  <a:gd name="connsiteX6" fmla="*/ 2511424 w 2746943"/>
                  <a:gd name="connsiteY6" fmla="*/ 1234153 h 2444860"/>
                  <a:gd name="connsiteX7" fmla="*/ 2306140 w 2746943"/>
                  <a:gd name="connsiteY7" fmla="*/ 1460158 h 2444860"/>
                  <a:gd name="connsiteX8" fmla="*/ 2746943 w 2746943"/>
                  <a:gd name="connsiteY8" fmla="*/ 1968460 h 2444860"/>
                  <a:gd name="connsiteX9" fmla="*/ 2275876 w 2746943"/>
                  <a:gd name="connsiteY9" fmla="*/ 2226382 h 2444860"/>
                  <a:gd name="connsiteX10" fmla="*/ 1805868 w 2746943"/>
                  <a:gd name="connsiteY10" fmla="*/ 2444860 h 2444860"/>
                  <a:gd name="connsiteX11" fmla="*/ 1171736 w 2746943"/>
                  <a:gd name="connsiteY11" fmla="*/ 2226382 h 2444860"/>
                  <a:gd name="connsiteX12" fmla="*/ 67623 w 2746943"/>
                  <a:gd name="connsiteY12" fmla="*/ 2226368 h 2444860"/>
                  <a:gd name="connsiteX13" fmla="*/ 314865 w 2746943"/>
                  <a:gd name="connsiteY13" fmla="*/ 1428129 h 2444860"/>
                  <a:gd name="connsiteX14" fmla="*/ 67623 w 2746943"/>
                  <a:gd name="connsiteY14" fmla="*/ 570184 h 2444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746943" h="2444860">
                    <a:moveTo>
                      <a:pt x="67623" y="570184"/>
                    </a:moveTo>
                    <a:cubicBezTo>
                      <a:pt x="196380" y="499519"/>
                      <a:pt x="477537" y="651592"/>
                      <a:pt x="606294" y="580927"/>
                    </a:cubicBezTo>
                    <a:lnTo>
                      <a:pt x="726260" y="230201"/>
                    </a:lnTo>
                    <a:cubicBezTo>
                      <a:pt x="1058775" y="67498"/>
                      <a:pt x="1191999" y="737134"/>
                      <a:pt x="1641745" y="0"/>
                    </a:cubicBezTo>
                    <a:cubicBezTo>
                      <a:pt x="1743707" y="944242"/>
                      <a:pt x="2091853" y="294144"/>
                      <a:pt x="2275876" y="570170"/>
                    </a:cubicBezTo>
                    <a:lnTo>
                      <a:pt x="1938050" y="1050830"/>
                    </a:lnTo>
                    <a:cubicBezTo>
                      <a:pt x="2457421" y="955630"/>
                      <a:pt x="1827931" y="1059723"/>
                      <a:pt x="2511424" y="1234153"/>
                    </a:cubicBezTo>
                    <a:cubicBezTo>
                      <a:pt x="2505519" y="1246965"/>
                      <a:pt x="2312045" y="1447346"/>
                      <a:pt x="2306140" y="1460158"/>
                    </a:cubicBezTo>
                    <a:cubicBezTo>
                      <a:pt x="2406182" y="1852331"/>
                      <a:pt x="2600009" y="1799026"/>
                      <a:pt x="2746943" y="1968460"/>
                    </a:cubicBezTo>
                    <a:lnTo>
                      <a:pt x="2275876" y="2226382"/>
                    </a:lnTo>
                    <a:cubicBezTo>
                      <a:pt x="2001976" y="1982685"/>
                      <a:pt x="1962537" y="2372034"/>
                      <a:pt x="1805868" y="2444860"/>
                    </a:cubicBezTo>
                    <a:cubicBezTo>
                      <a:pt x="1621845" y="2168834"/>
                      <a:pt x="1660559" y="2127269"/>
                      <a:pt x="1171736" y="2226382"/>
                    </a:cubicBezTo>
                    <a:cubicBezTo>
                      <a:pt x="393390" y="2578069"/>
                      <a:pt x="646677" y="1687111"/>
                      <a:pt x="67623" y="2226368"/>
                    </a:cubicBezTo>
                    <a:cubicBezTo>
                      <a:pt x="-240732" y="1657260"/>
                      <a:pt x="623221" y="1528314"/>
                      <a:pt x="314865" y="1428129"/>
                    </a:cubicBezTo>
                    <a:cubicBezTo>
                      <a:pt x="130851" y="1152098"/>
                      <a:pt x="110960" y="1174461"/>
                      <a:pt x="67623" y="570184"/>
                    </a:cubicBezTo>
                    <a:close/>
                  </a:path>
                </a:pathLst>
              </a:custGeom>
              <a:solidFill>
                <a:srgbClr val="00FF00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7" name="สี่เหลี่ยมผืนผ้า 7"/>
              <p:cNvSpPr/>
              <p:nvPr/>
            </p:nvSpPr>
            <p:spPr>
              <a:xfrm>
                <a:off x="769268" y="2986118"/>
                <a:ext cx="916033" cy="2801618"/>
              </a:xfrm>
              <a:custGeom>
                <a:avLst/>
                <a:gdLst>
                  <a:gd name="connsiteX0" fmla="*/ 0 w 576064"/>
                  <a:gd name="connsiteY0" fmla="*/ 0 h 3456384"/>
                  <a:gd name="connsiteX1" fmla="*/ 576064 w 576064"/>
                  <a:gd name="connsiteY1" fmla="*/ 0 h 3456384"/>
                  <a:gd name="connsiteX2" fmla="*/ 576064 w 576064"/>
                  <a:gd name="connsiteY2" fmla="*/ 3456384 h 3456384"/>
                  <a:gd name="connsiteX3" fmla="*/ 0 w 576064"/>
                  <a:gd name="connsiteY3" fmla="*/ 3456384 h 3456384"/>
                  <a:gd name="connsiteX4" fmla="*/ 0 w 576064"/>
                  <a:gd name="connsiteY4" fmla="*/ 0 h 3456384"/>
                  <a:gd name="connsiteX0" fmla="*/ 0 w 916033"/>
                  <a:gd name="connsiteY0" fmla="*/ 386862 h 3456384"/>
                  <a:gd name="connsiteX1" fmla="*/ 916033 w 916033"/>
                  <a:gd name="connsiteY1" fmla="*/ 0 h 3456384"/>
                  <a:gd name="connsiteX2" fmla="*/ 916033 w 916033"/>
                  <a:gd name="connsiteY2" fmla="*/ 3456384 h 3456384"/>
                  <a:gd name="connsiteX3" fmla="*/ 339969 w 916033"/>
                  <a:gd name="connsiteY3" fmla="*/ 3456384 h 3456384"/>
                  <a:gd name="connsiteX4" fmla="*/ 0 w 916033"/>
                  <a:gd name="connsiteY4" fmla="*/ 386862 h 3456384"/>
                  <a:gd name="connsiteX0" fmla="*/ 0 w 916033"/>
                  <a:gd name="connsiteY0" fmla="*/ 386862 h 3456384"/>
                  <a:gd name="connsiteX1" fmla="*/ 916033 w 916033"/>
                  <a:gd name="connsiteY1" fmla="*/ 0 h 3456384"/>
                  <a:gd name="connsiteX2" fmla="*/ 916033 w 916033"/>
                  <a:gd name="connsiteY2" fmla="*/ 3456384 h 3456384"/>
                  <a:gd name="connsiteX3" fmla="*/ 339969 w 916033"/>
                  <a:gd name="connsiteY3" fmla="*/ 3456384 h 3456384"/>
                  <a:gd name="connsiteX4" fmla="*/ 0 w 916033"/>
                  <a:gd name="connsiteY4" fmla="*/ 386862 h 3456384"/>
                  <a:gd name="connsiteX0" fmla="*/ 0 w 916033"/>
                  <a:gd name="connsiteY0" fmla="*/ 386862 h 3456384"/>
                  <a:gd name="connsiteX1" fmla="*/ 916033 w 916033"/>
                  <a:gd name="connsiteY1" fmla="*/ 0 h 3456384"/>
                  <a:gd name="connsiteX2" fmla="*/ 916033 w 916033"/>
                  <a:gd name="connsiteY2" fmla="*/ 3456384 h 3456384"/>
                  <a:gd name="connsiteX3" fmla="*/ 339969 w 916033"/>
                  <a:gd name="connsiteY3" fmla="*/ 3456384 h 3456384"/>
                  <a:gd name="connsiteX4" fmla="*/ 0 w 916033"/>
                  <a:gd name="connsiteY4" fmla="*/ 386862 h 3456384"/>
                  <a:gd name="connsiteX0" fmla="*/ 0 w 916033"/>
                  <a:gd name="connsiteY0" fmla="*/ 509525 h 3579047"/>
                  <a:gd name="connsiteX1" fmla="*/ 726278 w 916033"/>
                  <a:gd name="connsiteY1" fmla="*/ 750555 h 3579047"/>
                  <a:gd name="connsiteX2" fmla="*/ 916033 w 916033"/>
                  <a:gd name="connsiteY2" fmla="*/ 122663 h 3579047"/>
                  <a:gd name="connsiteX3" fmla="*/ 916033 w 916033"/>
                  <a:gd name="connsiteY3" fmla="*/ 3579047 h 3579047"/>
                  <a:gd name="connsiteX4" fmla="*/ 339969 w 916033"/>
                  <a:gd name="connsiteY4" fmla="*/ 3579047 h 3579047"/>
                  <a:gd name="connsiteX5" fmla="*/ 0 w 916033"/>
                  <a:gd name="connsiteY5" fmla="*/ 509525 h 3579047"/>
                  <a:gd name="connsiteX0" fmla="*/ 0 w 916033"/>
                  <a:gd name="connsiteY0" fmla="*/ 509525 h 3579047"/>
                  <a:gd name="connsiteX1" fmla="*/ 726278 w 916033"/>
                  <a:gd name="connsiteY1" fmla="*/ 750555 h 3579047"/>
                  <a:gd name="connsiteX2" fmla="*/ 916033 w 916033"/>
                  <a:gd name="connsiteY2" fmla="*/ 122663 h 3579047"/>
                  <a:gd name="connsiteX3" fmla="*/ 916033 w 916033"/>
                  <a:gd name="connsiteY3" fmla="*/ 3579047 h 3579047"/>
                  <a:gd name="connsiteX4" fmla="*/ 339969 w 916033"/>
                  <a:gd name="connsiteY4" fmla="*/ 3579047 h 3579047"/>
                  <a:gd name="connsiteX5" fmla="*/ 0 w 916033"/>
                  <a:gd name="connsiteY5" fmla="*/ 509525 h 3579047"/>
                  <a:gd name="connsiteX0" fmla="*/ 0 w 916033"/>
                  <a:gd name="connsiteY0" fmla="*/ 513468 h 3582990"/>
                  <a:gd name="connsiteX1" fmla="*/ 456647 w 916033"/>
                  <a:gd name="connsiteY1" fmla="*/ 62838 h 3582990"/>
                  <a:gd name="connsiteX2" fmla="*/ 726278 w 916033"/>
                  <a:gd name="connsiteY2" fmla="*/ 754498 h 3582990"/>
                  <a:gd name="connsiteX3" fmla="*/ 916033 w 916033"/>
                  <a:gd name="connsiteY3" fmla="*/ 126606 h 3582990"/>
                  <a:gd name="connsiteX4" fmla="*/ 916033 w 916033"/>
                  <a:gd name="connsiteY4" fmla="*/ 3582990 h 3582990"/>
                  <a:gd name="connsiteX5" fmla="*/ 339969 w 916033"/>
                  <a:gd name="connsiteY5" fmla="*/ 3582990 h 3582990"/>
                  <a:gd name="connsiteX6" fmla="*/ 0 w 916033"/>
                  <a:gd name="connsiteY6" fmla="*/ 513468 h 3582990"/>
                  <a:gd name="connsiteX0" fmla="*/ 0 w 916033"/>
                  <a:gd name="connsiteY0" fmla="*/ 513468 h 3582990"/>
                  <a:gd name="connsiteX1" fmla="*/ 456647 w 916033"/>
                  <a:gd name="connsiteY1" fmla="*/ 62838 h 3582990"/>
                  <a:gd name="connsiteX2" fmla="*/ 726278 w 916033"/>
                  <a:gd name="connsiteY2" fmla="*/ 754498 h 3582990"/>
                  <a:gd name="connsiteX3" fmla="*/ 916033 w 916033"/>
                  <a:gd name="connsiteY3" fmla="*/ 126606 h 3582990"/>
                  <a:gd name="connsiteX4" fmla="*/ 916033 w 916033"/>
                  <a:gd name="connsiteY4" fmla="*/ 3582990 h 3582990"/>
                  <a:gd name="connsiteX5" fmla="*/ 339969 w 916033"/>
                  <a:gd name="connsiteY5" fmla="*/ 3582990 h 3582990"/>
                  <a:gd name="connsiteX6" fmla="*/ 0 w 916033"/>
                  <a:gd name="connsiteY6" fmla="*/ 513468 h 3582990"/>
                  <a:gd name="connsiteX0" fmla="*/ 0 w 916033"/>
                  <a:gd name="connsiteY0" fmla="*/ 522478 h 3592000"/>
                  <a:gd name="connsiteX1" fmla="*/ 456647 w 916033"/>
                  <a:gd name="connsiteY1" fmla="*/ 71848 h 3592000"/>
                  <a:gd name="connsiteX2" fmla="*/ 726278 w 916033"/>
                  <a:gd name="connsiteY2" fmla="*/ 763508 h 3592000"/>
                  <a:gd name="connsiteX3" fmla="*/ 784893 w 916033"/>
                  <a:gd name="connsiteY3" fmla="*/ 704894 h 3592000"/>
                  <a:gd name="connsiteX4" fmla="*/ 916033 w 916033"/>
                  <a:gd name="connsiteY4" fmla="*/ 135616 h 3592000"/>
                  <a:gd name="connsiteX5" fmla="*/ 916033 w 916033"/>
                  <a:gd name="connsiteY5" fmla="*/ 3592000 h 3592000"/>
                  <a:gd name="connsiteX6" fmla="*/ 339969 w 916033"/>
                  <a:gd name="connsiteY6" fmla="*/ 3592000 h 3592000"/>
                  <a:gd name="connsiteX7" fmla="*/ 0 w 916033"/>
                  <a:gd name="connsiteY7" fmla="*/ 522478 h 3592000"/>
                  <a:gd name="connsiteX0" fmla="*/ 0 w 916033"/>
                  <a:gd name="connsiteY0" fmla="*/ 522478 h 3592000"/>
                  <a:gd name="connsiteX1" fmla="*/ 456647 w 916033"/>
                  <a:gd name="connsiteY1" fmla="*/ 71848 h 3592000"/>
                  <a:gd name="connsiteX2" fmla="*/ 726278 w 916033"/>
                  <a:gd name="connsiteY2" fmla="*/ 763508 h 3592000"/>
                  <a:gd name="connsiteX3" fmla="*/ 784893 w 916033"/>
                  <a:gd name="connsiteY3" fmla="*/ 704894 h 3592000"/>
                  <a:gd name="connsiteX4" fmla="*/ 916033 w 916033"/>
                  <a:gd name="connsiteY4" fmla="*/ 135616 h 3592000"/>
                  <a:gd name="connsiteX5" fmla="*/ 916033 w 916033"/>
                  <a:gd name="connsiteY5" fmla="*/ 3592000 h 3592000"/>
                  <a:gd name="connsiteX6" fmla="*/ 339969 w 916033"/>
                  <a:gd name="connsiteY6" fmla="*/ 3592000 h 3592000"/>
                  <a:gd name="connsiteX7" fmla="*/ 0 w 916033"/>
                  <a:gd name="connsiteY7" fmla="*/ 522478 h 3592000"/>
                  <a:gd name="connsiteX0" fmla="*/ 0 w 916033"/>
                  <a:gd name="connsiteY0" fmla="*/ 522478 h 3592000"/>
                  <a:gd name="connsiteX1" fmla="*/ 456647 w 916033"/>
                  <a:gd name="connsiteY1" fmla="*/ 71848 h 3592000"/>
                  <a:gd name="connsiteX2" fmla="*/ 726278 w 916033"/>
                  <a:gd name="connsiteY2" fmla="*/ 763508 h 3592000"/>
                  <a:gd name="connsiteX3" fmla="*/ 784893 w 916033"/>
                  <a:gd name="connsiteY3" fmla="*/ 704894 h 3592000"/>
                  <a:gd name="connsiteX4" fmla="*/ 916033 w 916033"/>
                  <a:gd name="connsiteY4" fmla="*/ 135616 h 3592000"/>
                  <a:gd name="connsiteX5" fmla="*/ 916033 w 916033"/>
                  <a:gd name="connsiteY5" fmla="*/ 3592000 h 3592000"/>
                  <a:gd name="connsiteX6" fmla="*/ 339969 w 916033"/>
                  <a:gd name="connsiteY6" fmla="*/ 3592000 h 3592000"/>
                  <a:gd name="connsiteX7" fmla="*/ 0 w 916033"/>
                  <a:gd name="connsiteY7" fmla="*/ 522478 h 3592000"/>
                  <a:gd name="connsiteX0" fmla="*/ 0 w 916033"/>
                  <a:gd name="connsiteY0" fmla="*/ 522478 h 3592000"/>
                  <a:gd name="connsiteX1" fmla="*/ 456647 w 916033"/>
                  <a:gd name="connsiteY1" fmla="*/ 71848 h 3592000"/>
                  <a:gd name="connsiteX2" fmla="*/ 726278 w 916033"/>
                  <a:gd name="connsiteY2" fmla="*/ 763508 h 3592000"/>
                  <a:gd name="connsiteX3" fmla="*/ 784893 w 916033"/>
                  <a:gd name="connsiteY3" fmla="*/ 704894 h 3592000"/>
                  <a:gd name="connsiteX4" fmla="*/ 916033 w 916033"/>
                  <a:gd name="connsiteY4" fmla="*/ 135616 h 3592000"/>
                  <a:gd name="connsiteX5" fmla="*/ 916033 w 916033"/>
                  <a:gd name="connsiteY5" fmla="*/ 3592000 h 3592000"/>
                  <a:gd name="connsiteX6" fmla="*/ 339969 w 916033"/>
                  <a:gd name="connsiteY6" fmla="*/ 3592000 h 3592000"/>
                  <a:gd name="connsiteX7" fmla="*/ 0 w 916033"/>
                  <a:gd name="connsiteY7" fmla="*/ 522478 h 3592000"/>
                  <a:gd name="connsiteX0" fmla="*/ 0 w 916033"/>
                  <a:gd name="connsiteY0" fmla="*/ 522478 h 3592000"/>
                  <a:gd name="connsiteX1" fmla="*/ 456647 w 916033"/>
                  <a:gd name="connsiteY1" fmla="*/ 71848 h 3592000"/>
                  <a:gd name="connsiteX2" fmla="*/ 726278 w 916033"/>
                  <a:gd name="connsiteY2" fmla="*/ 763508 h 3592000"/>
                  <a:gd name="connsiteX3" fmla="*/ 784893 w 916033"/>
                  <a:gd name="connsiteY3" fmla="*/ 704894 h 3592000"/>
                  <a:gd name="connsiteX4" fmla="*/ 916033 w 916033"/>
                  <a:gd name="connsiteY4" fmla="*/ 135616 h 3592000"/>
                  <a:gd name="connsiteX5" fmla="*/ 916033 w 916033"/>
                  <a:gd name="connsiteY5" fmla="*/ 3592000 h 3592000"/>
                  <a:gd name="connsiteX6" fmla="*/ 339969 w 916033"/>
                  <a:gd name="connsiteY6" fmla="*/ 3592000 h 3592000"/>
                  <a:gd name="connsiteX7" fmla="*/ 0 w 916033"/>
                  <a:gd name="connsiteY7" fmla="*/ 522478 h 359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16033" h="3592000">
                    <a:moveTo>
                      <a:pt x="0" y="522478"/>
                    </a:moveTo>
                    <a:cubicBezTo>
                      <a:pt x="62431" y="56925"/>
                      <a:pt x="816247" y="3208630"/>
                      <a:pt x="456647" y="71848"/>
                    </a:cubicBezTo>
                    <a:cubicBezTo>
                      <a:pt x="577693" y="112020"/>
                      <a:pt x="692698" y="874019"/>
                      <a:pt x="726278" y="763508"/>
                    </a:cubicBezTo>
                    <a:cubicBezTo>
                      <a:pt x="769263" y="869016"/>
                      <a:pt x="753267" y="809542"/>
                      <a:pt x="784893" y="704894"/>
                    </a:cubicBezTo>
                    <a:cubicBezTo>
                      <a:pt x="816519" y="600246"/>
                      <a:pt x="882453" y="-345568"/>
                      <a:pt x="916033" y="135616"/>
                    </a:cubicBezTo>
                    <a:cubicBezTo>
                      <a:pt x="916033" y="1287744"/>
                      <a:pt x="282987" y="728303"/>
                      <a:pt x="916033" y="3592000"/>
                    </a:cubicBezTo>
                    <a:lnTo>
                      <a:pt x="339969" y="3592000"/>
                    </a:lnTo>
                    <a:cubicBezTo>
                      <a:pt x="578338" y="3178426"/>
                      <a:pt x="406400" y="1018114"/>
                      <a:pt x="0" y="522478"/>
                    </a:cubicBezTo>
                    <a:close/>
                  </a:path>
                </a:pathLst>
              </a:custGeom>
              <a:solidFill>
                <a:srgbClr val="333300"/>
              </a:solidFill>
              <a:ln>
                <a:solidFill>
                  <a:srgbClr val="33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" name="กลุ่ม 126"/>
            <p:cNvGrpSpPr/>
            <p:nvPr/>
          </p:nvGrpSpPr>
          <p:grpSpPr>
            <a:xfrm flipH="1">
              <a:off x="309047" y="8700509"/>
              <a:ext cx="1099237" cy="466925"/>
              <a:chOff x="1240427" y="1636164"/>
              <a:chExt cx="3489282" cy="1138815"/>
            </a:xfrm>
          </p:grpSpPr>
          <p:sp>
            <p:nvSpPr>
              <p:cNvPr id="128" name="สามเหลี่ยมหน้าจั่ว 10"/>
              <p:cNvSpPr/>
              <p:nvPr/>
            </p:nvSpPr>
            <p:spPr>
              <a:xfrm>
                <a:off x="1240427" y="1636164"/>
                <a:ext cx="3489282" cy="1138815"/>
              </a:xfrm>
              <a:custGeom>
                <a:avLst/>
                <a:gdLst>
                  <a:gd name="connsiteX0" fmla="*/ 0 w 4641409"/>
                  <a:gd name="connsiteY0" fmla="*/ 1867305 h 1867305"/>
                  <a:gd name="connsiteX1" fmla="*/ 2320705 w 4641409"/>
                  <a:gd name="connsiteY1" fmla="*/ 0 h 1867305"/>
                  <a:gd name="connsiteX2" fmla="*/ 4641409 w 4641409"/>
                  <a:gd name="connsiteY2" fmla="*/ 1867305 h 1867305"/>
                  <a:gd name="connsiteX3" fmla="*/ 0 w 4641409"/>
                  <a:gd name="connsiteY3" fmla="*/ 1867305 h 1867305"/>
                  <a:gd name="connsiteX0" fmla="*/ 0 w 4641409"/>
                  <a:gd name="connsiteY0" fmla="*/ 1867305 h 1867305"/>
                  <a:gd name="connsiteX1" fmla="*/ 2320705 w 4641409"/>
                  <a:gd name="connsiteY1" fmla="*/ 0 h 1867305"/>
                  <a:gd name="connsiteX2" fmla="*/ 4641409 w 4641409"/>
                  <a:gd name="connsiteY2" fmla="*/ 1867305 h 1867305"/>
                  <a:gd name="connsiteX3" fmla="*/ 0 w 4641409"/>
                  <a:gd name="connsiteY3" fmla="*/ 1867305 h 1867305"/>
                  <a:gd name="connsiteX0" fmla="*/ 0 w 4641409"/>
                  <a:gd name="connsiteY0" fmla="*/ 1867305 h 1867305"/>
                  <a:gd name="connsiteX1" fmla="*/ 2320705 w 4641409"/>
                  <a:gd name="connsiteY1" fmla="*/ 0 h 1867305"/>
                  <a:gd name="connsiteX2" fmla="*/ 2770499 w 4641409"/>
                  <a:gd name="connsiteY2" fmla="*/ 380035 h 1867305"/>
                  <a:gd name="connsiteX3" fmla="*/ 4641409 w 4641409"/>
                  <a:gd name="connsiteY3" fmla="*/ 1867305 h 1867305"/>
                  <a:gd name="connsiteX4" fmla="*/ 0 w 4641409"/>
                  <a:gd name="connsiteY4" fmla="*/ 1867305 h 1867305"/>
                  <a:gd name="connsiteX0" fmla="*/ 0 w 4641409"/>
                  <a:gd name="connsiteY0" fmla="*/ 1867305 h 1867305"/>
                  <a:gd name="connsiteX1" fmla="*/ 2320705 w 4641409"/>
                  <a:gd name="connsiteY1" fmla="*/ 0 h 1867305"/>
                  <a:gd name="connsiteX2" fmla="*/ 2594652 w 4641409"/>
                  <a:gd name="connsiteY2" fmla="*/ 508989 h 1867305"/>
                  <a:gd name="connsiteX3" fmla="*/ 4641409 w 4641409"/>
                  <a:gd name="connsiteY3" fmla="*/ 1867305 h 1867305"/>
                  <a:gd name="connsiteX4" fmla="*/ 0 w 4641409"/>
                  <a:gd name="connsiteY4" fmla="*/ 1867305 h 1867305"/>
                  <a:gd name="connsiteX0" fmla="*/ 0 w 4641409"/>
                  <a:gd name="connsiteY0" fmla="*/ 1867305 h 1867305"/>
                  <a:gd name="connsiteX1" fmla="*/ 2320705 w 4641409"/>
                  <a:gd name="connsiteY1" fmla="*/ 0 h 1867305"/>
                  <a:gd name="connsiteX2" fmla="*/ 2594652 w 4641409"/>
                  <a:gd name="connsiteY2" fmla="*/ 508989 h 1867305"/>
                  <a:gd name="connsiteX3" fmla="*/ 4641409 w 4641409"/>
                  <a:gd name="connsiteY3" fmla="*/ 1867305 h 1867305"/>
                  <a:gd name="connsiteX4" fmla="*/ 0 w 4641409"/>
                  <a:gd name="connsiteY4" fmla="*/ 1867305 h 1867305"/>
                  <a:gd name="connsiteX0" fmla="*/ 0 w 4725949"/>
                  <a:gd name="connsiteY0" fmla="*/ 1867305 h 1867305"/>
                  <a:gd name="connsiteX1" fmla="*/ 2320705 w 4725949"/>
                  <a:gd name="connsiteY1" fmla="*/ 0 h 1867305"/>
                  <a:gd name="connsiteX2" fmla="*/ 2594652 w 4725949"/>
                  <a:gd name="connsiteY2" fmla="*/ 508989 h 1867305"/>
                  <a:gd name="connsiteX3" fmla="*/ 2969791 w 4725949"/>
                  <a:gd name="connsiteY3" fmla="*/ 743450 h 1867305"/>
                  <a:gd name="connsiteX4" fmla="*/ 4641409 w 4725949"/>
                  <a:gd name="connsiteY4" fmla="*/ 1867305 h 1867305"/>
                  <a:gd name="connsiteX5" fmla="*/ 0 w 4725949"/>
                  <a:gd name="connsiteY5" fmla="*/ 1867305 h 1867305"/>
                  <a:gd name="connsiteX0" fmla="*/ 0 w 4728269"/>
                  <a:gd name="connsiteY0" fmla="*/ 1867305 h 1867305"/>
                  <a:gd name="connsiteX1" fmla="*/ 2320705 w 4728269"/>
                  <a:gd name="connsiteY1" fmla="*/ 0 h 1867305"/>
                  <a:gd name="connsiteX2" fmla="*/ 2594652 w 4728269"/>
                  <a:gd name="connsiteY2" fmla="*/ 508989 h 1867305"/>
                  <a:gd name="connsiteX3" fmla="*/ 3028406 w 4728269"/>
                  <a:gd name="connsiteY3" fmla="*/ 673112 h 1867305"/>
                  <a:gd name="connsiteX4" fmla="*/ 4641409 w 4728269"/>
                  <a:gd name="connsiteY4" fmla="*/ 1867305 h 1867305"/>
                  <a:gd name="connsiteX5" fmla="*/ 0 w 4728269"/>
                  <a:gd name="connsiteY5" fmla="*/ 1867305 h 1867305"/>
                  <a:gd name="connsiteX0" fmla="*/ 0 w 4641409"/>
                  <a:gd name="connsiteY0" fmla="*/ 1867305 h 1867305"/>
                  <a:gd name="connsiteX1" fmla="*/ 2320705 w 4641409"/>
                  <a:gd name="connsiteY1" fmla="*/ 0 h 1867305"/>
                  <a:gd name="connsiteX2" fmla="*/ 2594652 w 4641409"/>
                  <a:gd name="connsiteY2" fmla="*/ 508989 h 1867305"/>
                  <a:gd name="connsiteX3" fmla="*/ 3028406 w 4641409"/>
                  <a:gd name="connsiteY3" fmla="*/ 673112 h 1867305"/>
                  <a:gd name="connsiteX4" fmla="*/ 4641409 w 4641409"/>
                  <a:gd name="connsiteY4" fmla="*/ 1867305 h 1867305"/>
                  <a:gd name="connsiteX5" fmla="*/ 0 w 4641409"/>
                  <a:gd name="connsiteY5" fmla="*/ 1867305 h 1867305"/>
                  <a:gd name="connsiteX0" fmla="*/ 0 w 4641409"/>
                  <a:gd name="connsiteY0" fmla="*/ 1714905 h 1714905"/>
                  <a:gd name="connsiteX1" fmla="*/ 2109689 w 4641409"/>
                  <a:gd name="connsiteY1" fmla="*/ 0 h 1714905"/>
                  <a:gd name="connsiteX2" fmla="*/ 2594652 w 4641409"/>
                  <a:gd name="connsiteY2" fmla="*/ 356589 h 1714905"/>
                  <a:gd name="connsiteX3" fmla="*/ 3028406 w 4641409"/>
                  <a:gd name="connsiteY3" fmla="*/ 520712 h 1714905"/>
                  <a:gd name="connsiteX4" fmla="*/ 4641409 w 4641409"/>
                  <a:gd name="connsiteY4" fmla="*/ 1714905 h 1714905"/>
                  <a:gd name="connsiteX5" fmla="*/ 0 w 4641409"/>
                  <a:gd name="connsiteY5" fmla="*/ 1714905 h 1714905"/>
                  <a:gd name="connsiteX0" fmla="*/ 99084 w 4740493"/>
                  <a:gd name="connsiteY0" fmla="*/ 1714905 h 1714905"/>
                  <a:gd name="connsiteX1" fmla="*/ 1615213 w 4740493"/>
                  <a:gd name="connsiteY1" fmla="*/ 555881 h 1714905"/>
                  <a:gd name="connsiteX2" fmla="*/ 2208773 w 4740493"/>
                  <a:gd name="connsiteY2" fmla="*/ 0 h 1714905"/>
                  <a:gd name="connsiteX3" fmla="*/ 2693736 w 4740493"/>
                  <a:gd name="connsiteY3" fmla="*/ 356589 h 1714905"/>
                  <a:gd name="connsiteX4" fmla="*/ 3127490 w 4740493"/>
                  <a:gd name="connsiteY4" fmla="*/ 520712 h 1714905"/>
                  <a:gd name="connsiteX5" fmla="*/ 4740493 w 4740493"/>
                  <a:gd name="connsiteY5" fmla="*/ 1714905 h 1714905"/>
                  <a:gd name="connsiteX6" fmla="*/ 99084 w 4740493"/>
                  <a:gd name="connsiteY6" fmla="*/ 1714905 h 1714905"/>
                  <a:gd name="connsiteX0" fmla="*/ 99646 w 4741055"/>
                  <a:gd name="connsiteY0" fmla="*/ 1714905 h 1714905"/>
                  <a:gd name="connsiteX1" fmla="*/ 1604052 w 4741055"/>
                  <a:gd name="connsiteY1" fmla="*/ 544158 h 1714905"/>
                  <a:gd name="connsiteX2" fmla="*/ 2209335 w 4741055"/>
                  <a:gd name="connsiteY2" fmla="*/ 0 h 1714905"/>
                  <a:gd name="connsiteX3" fmla="*/ 2694298 w 4741055"/>
                  <a:gd name="connsiteY3" fmla="*/ 356589 h 1714905"/>
                  <a:gd name="connsiteX4" fmla="*/ 3128052 w 4741055"/>
                  <a:gd name="connsiteY4" fmla="*/ 520712 h 1714905"/>
                  <a:gd name="connsiteX5" fmla="*/ 4741055 w 4741055"/>
                  <a:gd name="connsiteY5" fmla="*/ 1714905 h 1714905"/>
                  <a:gd name="connsiteX6" fmla="*/ 99646 w 4741055"/>
                  <a:gd name="connsiteY6" fmla="*/ 1714905 h 1714905"/>
                  <a:gd name="connsiteX0" fmla="*/ 99646 w 4741055"/>
                  <a:gd name="connsiteY0" fmla="*/ 1714905 h 1714905"/>
                  <a:gd name="connsiteX1" fmla="*/ 1604052 w 4741055"/>
                  <a:gd name="connsiteY1" fmla="*/ 544158 h 1714905"/>
                  <a:gd name="connsiteX2" fmla="*/ 2209335 w 4741055"/>
                  <a:gd name="connsiteY2" fmla="*/ 0 h 1714905"/>
                  <a:gd name="connsiteX3" fmla="*/ 2694298 w 4741055"/>
                  <a:gd name="connsiteY3" fmla="*/ 356589 h 1714905"/>
                  <a:gd name="connsiteX4" fmla="*/ 3128052 w 4741055"/>
                  <a:gd name="connsiteY4" fmla="*/ 520712 h 1714905"/>
                  <a:gd name="connsiteX5" fmla="*/ 4741055 w 4741055"/>
                  <a:gd name="connsiteY5" fmla="*/ 1714905 h 1714905"/>
                  <a:gd name="connsiteX6" fmla="*/ 99646 w 4741055"/>
                  <a:gd name="connsiteY6" fmla="*/ 1714905 h 1714905"/>
                  <a:gd name="connsiteX0" fmla="*/ 102405 w 4743814"/>
                  <a:gd name="connsiteY0" fmla="*/ 1714905 h 1714905"/>
                  <a:gd name="connsiteX1" fmla="*/ 1606811 w 4743814"/>
                  <a:gd name="connsiteY1" fmla="*/ 544158 h 1714905"/>
                  <a:gd name="connsiteX2" fmla="*/ 2212094 w 4743814"/>
                  <a:gd name="connsiteY2" fmla="*/ 0 h 1714905"/>
                  <a:gd name="connsiteX3" fmla="*/ 2697057 w 4743814"/>
                  <a:gd name="connsiteY3" fmla="*/ 356589 h 1714905"/>
                  <a:gd name="connsiteX4" fmla="*/ 3130811 w 4743814"/>
                  <a:gd name="connsiteY4" fmla="*/ 520712 h 1714905"/>
                  <a:gd name="connsiteX5" fmla="*/ 4743814 w 4743814"/>
                  <a:gd name="connsiteY5" fmla="*/ 1714905 h 1714905"/>
                  <a:gd name="connsiteX6" fmla="*/ 102405 w 4743814"/>
                  <a:gd name="connsiteY6" fmla="*/ 1714905 h 1714905"/>
                  <a:gd name="connsiteX0" fmla="*/ 0 w 4641409"/>
                  <a:gd name="connsiteY0" fmla="*/ 1714905 h 1714905"/>
                  <a:gd name="connsiteX1" fmla="*/ 1504406 w 4641409"/>
                  <a:gd name="connsiteY1" fmla="*/ 544158 h 1714905"/>
                  <a:gd name="connsiteX2" fmla="*/ 2109689 w 4641409"/>
                  <a:gd name="connsiteY2" fmla="*/ 0 h 1714905"/>
                  <a:gd name="connsiteX3" fmla="*/ 2594652 w 4641409"/>
                  <a:gd name="connsiteY3" fmla="*/ 356589 h 1714905"/>
                  <a:gd name="connsiteX4" fmla="*/ 3028406 w 4641409"/>
                  <a:gd name="connsiteY4" fmla="*/ 520712 h 1714905"/>
                  <a:gd name="connsiteX5" fmla="*/ 4641409 w 4641409"/>
                  <a:gd name="connsiteY5" fmla="*/ 1714905 h 1714905"/>
                  <a:gd name="connsiteX6" fmla="*/ 0 w 4641409"/>
                  <a:gd name="connsiteY6" fmla="*/ 1714905 h 1714905"/>
                  <a:gd name="connsiteX0" fmla="*/ 165371 w 4806780"/>
                  <a:gd name="connsiteY0" fmla="*/ 1714905 h 1714905"/>
                  <a:gd name="connsiteX1" fmla="*/ 1095346 w 4806780"/>
                  <a:gd name="connsiteY1" fmla="*/ 966189 h 1714905"/>
                  <a:gd name="connsiteX2" fmla="*/ 1669777 w 4806780"/>
                  <a:gd name="connsiteY2" fmla="*/ 544158 h 1714905"/>
                  <a:gd name="connsiteX3" fmla="*/ 2275060 w 4806780"/>
                  <a:gd name="connsiteY3" fmla="*/ 0 h 1714905"/>
                  <a:gd name="connsiteX4" fmla="*/ 2760023 w 4806780"/>
                  <a:gd name="connsiteY4" fmla="*/ 356589 h 1714905"/>
                  <a:gd name="connsiteX5" fmla="*/ 3193777 w 4806780"/>
                  <a:gd name="connsiteY5" fmla="*/ 520712 h 1714905"/>
                  <a:gd name="connsiteX6" fmla="*/ 4806780 w 4806780"/>
                  <a:gd name="connsiteY6" fmla="*/ 1714905 h 1714905"/>
                  <a:gd name="connsiteX7" fmla="*/ 165371 w 4806780"/>
                  <a:gd name="connsiteY7" fmla="*/ 1714905 h 1714905"/>
                  <a:gd name="connsiteX0" fmla="*/ 0 w 4641409"/>
                  <a:gd name="connsiteY0" fmla="*/ 1714905 h 1714905"/>
                  <a:gd name="connsiteX1" fmla="*/ 929975 w 4641409"/>
                  <a:gd name="connsiteY1" fmla="*/ 966189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594652 w 4641409"/>
                  <a:gd name="connsiteY4" fmla="*/ 356589 h 1714905"/>
                  <a:gd name="connsiteX5" fmla="*/ 3028406 w 4641409"/>
                  <a:gd name="connsiteY5" fmla="*/ 520712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  <a:gd name="connsiteX0" fmla="*/ 0 w 4641409"/>
                  <a:gd name="connsiteY0" fmla="*/ 1714905 h 1714905"/>
                  <a:gd name="connsiteX1" fmla="*/ 847914 w 4641409"/>
                  <a:gd name="connsiteY1" fmla="*/ 942742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594652 w 4641409"/>
                  <a:gd name="connsiteY4" fmla="*/ 356589 h 1714905"/>
                  <a:gd name="connsiteX5" fmla="*/ 3028406 w 4641409"/>
                  <a:gd name="connsiteY5" fmla="*/ 520712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  <a:gd name="connsiteX0" fmla="*/ 0 w 4641409"/>
                  <a:gd name="connsiteY0" fmla="*/ 1714905 h 1714905"/>
                  <a:gd name="connsiteX1" fmla="*/ 847914 w 4641409"/>
                  <a:gd name="connsiteY1" fmla="*/ 942742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360743 w 4641409"/>
                  <a:gd name="connsiteY4" fmla="*/ 374243 h 1714905"/>
                  <a:gd name="connsiteX5" fmla="*/ 3028406 w 4641409"/>
                  <a:gd name="connsiteY5" fmla="*/ 520712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  <a:gd name="connsiteX0" fmla="*/ 0 w 4641409"/>
                  <a:gd name="connsiteY0" fmla="*/ 1714905 h 1714905"/>
                  <a:gd name="connsiteX1" fmla="*/ 847914 w 4641409"/>
                  <a:gd name="connsiteY1" fmla="*/ 942742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360743 w 4641409"/>
                  <a:gd name="connsiteY4" fmla="*/ 374243 h 1714905"/>
                  <a:gd name="connsiteX5" fmla="*/ 3028406 w 4641409"/>
                  <a:gd name="connsiteY5" fmla="*/ 520712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  <a:gd name="connsiteX0" fmla="*/ 0 w 4641409"/>
                  <a:gd name="connsiteY0" fmla="*/ 1714905 h 1714905"/>
                  <a:gd name="connsiteX1" fmla="*/ 847914 w 4641409"/>
                  <a:gd name="connsiteY1" fmla="*/ 942742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360743 w 4641409"/>
                  <a:gd name="connsiteY4" fmla="*/ 374243 h 1714905"/>
                  <a:gd name="connsiteX5" fmla="*/ 3028406 w 4641409"/>
                  <a:gd name="connsiteY5" fmla="*/ 520712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  <a:gd name="connsiteX0" fmla="*/ 0 w 4641409"/>
                  <a:gd name="connsiteY0" fmla="*/ 1714905 h 1714905"/>
                  <a:gd name="connsiteX1" fmla="*/ 847914 w 4641409"/>
                  <a:gd name="connsiteY1" fmla="*/ 942742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360743 w 4641409"/>
                  <a:gd name="connsiteY4" fmla="*/ 374243 h 1714905"/>
                  <a:gd name="connsiteX5" fmla="*/ 2950437 w 4641409"/>
                  <a:gd name="connsiteY5" fmla="*/ 414791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  <a:gd name="connsiteX0" fmla="*/ 0 w 4641409"/>
                  <a:gd name="connsiteY0" fmla="*/ 1714905 h 1714905"/>
                  <a:gd name="connsiteX1" fmla="*/ 847914 w 4641409"/>
                  <a:gd name="connsiteY1" fmla="*/ 942742 h 1714905"/>
                  <a:gd name="connsiteX2" fmla="*/ 1504406 w 4641409"/>
                  <a:gd name="connsiteY2" fmla="*/ 544158 h 1714905"/>
                  <a:gd name="connsiteX3" fmla="*/ 2109689 w 4641409"/>
                  <a:gd name="connsiteY3" fmla="*/ 0 h 1714905"/>
                  <a:gd name="connsiteX4" fmla="*/ 2360743 w 4641409"/>
                  <a:gd name="connsiteY4" fmla="*/ 374243 h 1714905"/>
                  <a:gd name="connsiteX5" fmla="*/ 2950437 w 4641409"/>
                  <a:gd name="connsiteY5" fmla="*/ 414791 h 1714905"/>
                  <a:gd name="connsiteX6" fmla="*/ 4641409 w 4641409"/>
                  <a:gd name="connsiteY6" fmla="*/ 1714905 h 1714905"/>
                  <a:gd name="connsiteX7" fmla="*/ 0 w 4641409"/>
                  <a:gd name="connsiteY7" fmla="*/ 1714905 h 1714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41409" h="1714905">
                    <a:moveTo>
                      <a:pt x="0" y="1714905"/>
                    </a:moveTo>
                    <a:cubicBezTo>
                      <a:pt x="389613" y="1425996"/>
                      <a:pt x="597180" y="1137867"/>
                      <a:pt x="847914" y="942742"/>
                    </a:cubicBezTo>
                    <a:cubicBezTo>
                      <a:pt x="1098648" y="747618"/>
                      <a:pt x="1307787" y="705189"/>
                      <a:pt x="1504406" y="544158"/>
                    </a:cubicBezTo>
                    <a:cubicBezTo>
                      <a:pt x="1844297" y="188003"/>
                      <a:pt x="1929935" y="33215"/>
                      <a:pt x="2109689" y="0"/>
                    </a:cubicBezTo>
                    <a:lnTo>
                      <a:pt x="2360743" y="374243"/>
                    </a:lnTo>
                    <a:cubicBezTo>
                      <a:pt x="2468924" y="498151"/>
                      <a:pt x="2640498" y="488513"/>
                      <a:pt x="2950437" y="414791"/>
                    </a:cubicBezTo>
                    <a:cubicBezTo>
                      <a:pt x="3291563" y="641177"/>
                      <a:pt x="3987512" y="1281412"/>
                      <a:pt x="4641409" y="1714905"/>
                    </a:cubicBezTo>
                    <a:lnTo>
                      <a:pt x="0" y="1714905"/>
                    </a:lnTo>
                    <a:close/>
                  </a:path>
                </a:pathLst>
              </a:custGeom>
              <a:solidFill>
                <a:srgbClr val="33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สี่เหลี่ยมผืนผ้า 13"/>
              <p:cNvSpPr/>
              <p:nvPr/>
            </p:nvSpPr>
            <p:spPr>
              <a:xfrm rot="21308365">
                <a:off x="2779809" y="1702323"/>
                <a:ext cx="1584131" cy="1070814"/>
              </a:xfrm>
              <a:custGeom>
                <a:avLst/>
                <a:gdLst>
                  <a:gd name="connsiteX0" fmla="*/ 0 w 1595586"/>
                  <a:gd name="connsiteY0" fmla="*/ 0 h 936104"/>
                  <a:gd name="connsiteX1" fmla="*/ 1595586 w 1595586"/>
                  <a:gd name="connsiteY1" fmla="*/ 0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364663 w 1595586"/>
                  <a:gd name="connsiteY1" fmla="*/ 257907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5586" h="936104">
                    <a:moveTo>
                      <a:pt x="0" y="0"/>
                    </a:moveTo>
                    <a:cubicBezTo>
                      <a:pt x="203616" y="93784"/>
                      <a:pt x="-26521" y="304800"/>
                      <a:pt x="610848" y="281353"/>
                    </a:cubicBezTo>
                    <a:lnTo>
                      <a:pt x="1595586" y="936104"/>
                    </a:lnTo>
                    <a:lnTo>
                      <a:pt x="597877" y="385119"/>
                    </a:lnTo>
                    <a:cubicBezTo>
                      <a:pt x="93785" y="330993"/>
                      <a:pt x="93784" y="159634"/>
                      <a:pt x="0" y="0"/>
                    </a:cubicBezTo>
                    <a:close/>
                  </a:path>
                </a:pathLst>
              </a:custGeom>
              <a:solidFill>
                <a:srgbClr val="99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สี่เหลี่ยมผืนผ้า 13"/>
              <p:cNvSpPr/>
              <p:nvPr/>
            </p:nvSpPr>
            <p:spPr>
              <a:xfrm rot="5896458">
                <a:off x="1713082" y="1937754"/>
                <a:ext cx="711100" cy="904912"/>
              </a:xfrm>
              <a:custGeom>
                <a:avLst/>
                <a:gdLst>
                  <a:gd name="connsiteX0" fmla="*/ 0 w 1595586"/>
                  <a:gd name="connsiteY0" fmla="*/ 0 h 936104"/>
                  <a:gd name="connsiteX1" fmla="*/ 1595586 w 1595586"/>
                  <a:gd name="connsiteY1" fmla="*/ 0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364663 w 1595586"/>
                  <a:gd name="connsiteY1" fmla="*/ 257907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5586" h="936104">
                    <a:moveTo>
                      <a:pt x="0" y="0"/>
                    </a:moveTo>
                    <a:cubicBezTo>
                      <a:pt x="203616" y="93784"/>
                      <a:pt x="-26521" y="304800"/>
                      <a:pt x="610848" y="281353"/>
                    </a:cubicBezTo>
                    <a:lnTo>
                      <a:pt x="1595586" y="936104"/>
                    </a:lnTo>
                    <a:lnTo>
                      <a:pt x="597877" y="385119"/>
                    </a:lnTo>
                    <a:cubicBezTo>
                      <a:pt x="93785" y="330993"/>
                      <a:pt x="93784" y="159634"/>
                      <a:pt x="0" y="0"/>
                    </a:cubicBezTo>
                    <a:close/>
                  </a:path>
                </a:pathLst>
              </a:custGeom>
              <a:solidFill>
                <a:srgbClr val="99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สี่เหลี่ยมผืนผ้า 13"/>
              <p:cNvSpPr/>
              <p:nvPr/>
            </p:nvSpPr>
            <p:spPr>
              <a:xfrm rot="20442833">
                <a:off x="2838221" y="2318044"/>
                <a:ext cx="1030680" cy="419275"/>
              </a:xfrm>
              <a:custGeom>
                <a:avLst/>
                <a:gdLst>
                  <a:gd name="connsiteX0" fmla="*/ 0 w 1595586"/>
                  <a:gd name="connsiteY0" fmla="*/ 0 h 936104"/>
                  <a:gd name="connsiteX1" fmla="*/ 1595586 w 1595586"/>
                  <a:gd name="connsiteY1" fmla="*/ 0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364663 w 1595586"/>
                  <a:gd name="connsiteY1" fmla="*/ 257907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0 w 1595586"/>
                  <a:gd name="connsiteY3" fmla="*/ 936104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62707 w 1595586"/>
                  <a:gd name="connsiteY3" fmla="*/ 408565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  <a:gd name="connsiteX0" fmla="*/ 0 w 1595586"/>
                  <a:gd name="connsiteY0" fmla="*/ 0 h 936104"/>
                  <a:gd name="connsiteX1" fmla="*/ 610848 w 1595586"/>
                  <a:gd name="connsiteY1" fmla="*/ 281353 h 936104"/>
                  <a:gd name="connsiteX2" fmla="*/ 1595586 w 1595586"/>
                  <a:gd name="connsiteY2" fmla="*/ 936104 h 936104"/>
                  <a:gd name="connsiteX3" fmla="*/ 597877 w 1595586"/>
                  <a:gd name="connsiteY3" fmla="*/ 385119 h 936104"/>
                  <a:gd name="connsiteX4" fmla="*/ 0 w 1595586"/>
                  <a:gd name="connsiteY4" fmla="*/ 0 h 936104"/>
                  <a:gd name="connsiteX0" fmla="*/ 0 w 1813643"/>
                  <a:gd name="connsiteY0" fmla="*/ -1 h 747657"/>
                  <a:gd name="connsiteX1" fmla="*/ 828905 w 1813643"/>
                  <a:gd name="connsiteY1" fmla="*/ 92906 h 747657"/>
                  <a:gd name="connsiteX2" fmla="*/ 1813643 w 1813643"/>
                  <a:gd name="connsiteY2" fmla="*/ 747657 h 747657"/>
                  <a:gd name="connsiteX3" fmla="*/ 815934 w 1813643"/>
                  <a:gd name="connsiteY3" fmla="*/ 196672 h 747657"/>
                  <a:gd name="connsiteX4" fmla="*/ 0 w 1813643"/>
                  <a:gd name="connsiteY4" fmla="*/ -1 h 74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3643" h="747657">
                    <a:moveTo>
                      <a:pt x="0" y="-1"/>
                    </a:moveTo>
                    <a:cubicBezTo>
                      <a:pt x="203616" y="93783"/>
                      <a:pt x="191536" y="116353"/>
                      <a:pt x="828905" y="92906"/>
                    </a:cubicBezTo>
                    <a:lnTo>
                      <a:pt x="1813643" y="747657"/>
                    </a:lnTo>
                    <a:lnTo>
                      <a:pt x="815934" y="196672"/>
                    </a:lnTo>
                    <a:cubicBezTo>
                      <a:pt x="311842" y="142546"/>
                      <a:pt x="93784" y="159633"/>
                      <a:pt x="0" y="-1"/>
                    </a:cubicBezTo>
                    <a:close/>
                  </a:path>
                </a:pathLst>
              </a:custGeom>
              <a:solidFill>
                <a:srgbClr val="99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" name="กลุ่ม 19"/>
            <p:cNvGrpSpPr/>
            <p:nvPr/>
          </p:nvGrpSpPr>
          <p:grpSpPr>
            <a:xfrm>
              <a:off x="-22820" y="1475010"/>
              <a:ext cx="5737820" cy="83572"/>
              <a:chOff x="-22820" y="1475010"/>
              <a:chExt cx="5737820" cy="83572"/>
            </a:xfrm>
          </p:grpSpPr>
          <p:sp>
            <p:nvSpPr>
              <p:cNvPr id="5" name="สี่เหลี่ยมผืนผ้า 4"/>
              <p:cNvSpPr/>
              <p:nvPr/>
            </p:nvSpPr>
            <p:spPr>
              <a:xfrm flipV="1">
                <a:off x="-22820" y="1475010"/>
                <a:ext cx="5737820" cy="83572"/>
              </a:xfrm>
              <a:prstGeom prst="rect">
                <a:avLst/>
              </a:prstGeom>
              <a:solidFill>
                <a:srgbClr val="3399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" name="ตัวเชื่อมต่อตรง 6"/>
              <p:cNvCxnSpPr>
                <a:endCxn id="5" idx="3"/>
              </p:cNvCxnSpPr>
              <p:nvPr/>
            </p:nvCxnSpPr>
            <p:spPr>
              <a:xfrm>
                <a:off x="-22820" y="1516796"/>
                <a:ext cx="5737820" cy="0"/>
              </a:xfrm>
              <a:prstGeom prst="line">
                <a:avLst/>
              </a:prstGeom>
              <a:ln w="22225">
                <a:solidFill>
                  <a:srgbClr val="FFFF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211392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1000" r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3371370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14</Words>
  <Application>Microsoft Office PowerPoint</Application>
  <PresentationFormat>นำเสนอทางหน้าจอ (16:10)</PresentationFormat>
  <Paragraphs>2</Paragraphs>
  <Slides>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</vt:i4>
      </vt:variant>
    </vt:vector>
  </HeadingPairs>
  <TitlesOfParts>
    <vt:vector size="3" baseType="lpstr">
      <vt:lpstr>ชุดรูปแบบของ Office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ForestKB</dc:creator>
  <cp:lastModifiedBy>ForestKB</cp:lastModifiedBy>
  <cp:revision>11</cp:revision>
  <dcterms:created xsi:type="dcterms:W3CDTF">2018-04-02T04:52:02Z</dcterms:created>
  <dcterms:modified xsi:type="dcterms:W3CDTF">2018-04-02T07:03:13Z</dcterms:modified>
</cp:coreProperties>
</file>