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83F85-FAE1-4D31-B753-22F7C9098FFF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79EC5-DAE3-4353-AA0A-7AF1A9779E2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0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DEF53-D119-4A55-8975-57F37279C573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96316-4404-4DD8-8D32-9FE341EE7C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419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85000-5CB3-4520-87B9-EB28BCC5B908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205CA-97C6-4E8D-81F1-CDDFB0331A9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25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34890-C219-4405-9A13-DF25D93F64A1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FCFDB-AA2A-4C16-9C0E-E734A93802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729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022DC-7A47-41BE-B0B9-E816FAEB6959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46C09-2E2F-4E8D-B51F-F88F84D7C0F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407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094BA-D984-4603-8F13-E8EE04F998A6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2BD3D-C544-4728-B5F4-52044A4D49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27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51FC4-F57E-44DA-8437-5CFF1DDD80D0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3C0A8-057F-4127-B1CB-D83421E82AB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654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05424-D618-4371-9254-3A190F51EE1F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0994E-7105-4559-B054-96521DB8B87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7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8C403-00B2-49AF-938C-F364FAF0B1EA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DD542-810C-4353-8D75-DABCF483716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86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4FC06-19FF-4E65-B3D6-91D6809D3B89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53792-EA01-4D80-A445-A16C659F2C9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41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AA4BE-558C-4609-9AD5-455C944831ED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F601D-7D52-4E41-9C56-3FBE330D99A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62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แทน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แทนข้อความ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8B529F-36F9-4519-8E56-F1E512E28E01}" type="datetime1">
              <a:rPr lang="en-US">
                <a:solidFill>
                  <a:prstClr val="black">
                    <a:tint val="75000"/>
                  </a:prstClr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72EAA2-FD12-4F4E-8623-B53B859B03DC}" type="slidenum">
              <a:rPr lang="en-US">
                <a:solidFill>
                  <a:prstClr val="black">
                    <a:tint val="75000"/>
                  </a:prstClr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0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กลุ่ม 5"/>
          <p:cNvGrpSpPr>
            <a:grpSpLocks/>
          </p:cNvGrpSpPr>
          <p:nvPr/>
        </p:nvGrpSpPr>
        <p:grpSpPr bwMode="auto">
          <a:xfrm>
            <a:off x="1588" y="6021388"/>
            <a:ext cx="7999412" cy="720725"/>
            <a:chOff x="344724" y="620688"/>
            <a:chExt cx="32440349" cy="720080"/>
          </a:xfrm>
        </p:grpSpPr>
        <p:sp>
          <p:nvSpPr>
            <p:cNvPr id="7" name="สี่เหลี่ยมผืนผ้า 6"/>
            <p:cNvSpPr/>
            <p:nvPr/>
          </p:nvSpPr>
          <p:spPr>
            <a:xfrm>
              <a:off x="5417754" y="620688"/>
              <a:ext cx="27367319" cy="7200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h-TH" sz="1800">
                <a:solidFill>
                  <a:prstClr val="white"/>
                </a:solidFill>
              </a:endParaRPr>
            </a:p>
          </p:txBody>
        </p:sp>
        <p:sp>
          <p:nvSpPr>
            <p:cNvPr id="8" name="สี่เหลี่ยมผืนผ้า 7"/>
            <p:cNvSpPr/>
            <p:nvPr/>
          </p:nvSpPr>
          <p:spPr>
            <a:xfrm>
              <a:off x="344724" y="620688"/>
              <a:ext cx="4783324" cy="72008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h-TH" sz="1800">
                <a:solidFill>
                  <a:prstClr val="white"/>
                </a:solidFill>
              </a:endParaRPr>
            </a:p>
          </p:txBody>
        </p:sp>
      </p:grpSp>
      <p:pic>
        <p:nvPicPr>
          <p:cNvPr id="10243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38" y="171450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697" y="2636912"/>
            <a:ext cx="9108504" cy="1015663"/>
          </a:xfrm>
          <a:prstGeom prst="rect">
            <a:avLst/>
          </a:prstGeom>
          <a:solidFill>
            <a:srgbClr val="99FF66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8900000" algn="bl" rotWithShape="0">
              <a:srgbClr val="FF0000">
                <a:alpha val="40000"/>
              </a:srgbClr>
            </a:outer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6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H NiramitIT๙" pitchFamily="2" charset="-34"/>
                <a:cs typeface="TH NiramitIT๙" pitchFamily="2" charset="-34"/>
              </a:rPr>
              <a:t>ร่าง</a:t>
            </a:r>
            <a:r>
              <a:rPr lang="th-TH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H NiramitIT๙" pitchFamily="2" charset="-34"/>
                <a:cs typeface="TH NiramitIT๙" pitchFamily="2" charset="-34"/>
              </a:rPr>
              <a:t>พระราชบัญญัติ</a:t>
            </a:r>
            <a:r>
              <a:rPr lang="th-TH" sz="6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H NiramitIT๙" pitchFamily="2" charset="-34"/>
                <a:cs typeface="TH NiramitIT๙" pitchFamily="2" charset="-34"/>
              </a:rPr>
              <a:t>ป่าชุมชน พ</a:t>
            </a:r>
            <a:r>
              <a:rPr lang="en-US" sz="6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H NiramitIT๙" pitchFamily="2" charset="-34"/>
                <a:cs typeface="TH NiramitIT๙" pitchFamily="2" charset="-34"/>
              </a:rPr>
              <a:t>.</a:t>
            </a:r>
            <a:r>
              <a:rPr lang="th-TH" sz="6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H NiramitIT๙" pitchFamily="2" charset="-34"/>
                <a:cs typeface="TH NiramitIT๙" pitchFamily="2" charset="-34"/>
              </a:rPr>
              <a:t>ศ</a:t>
            </a:r>
            <a:r>
              <a:rPr lang="en-US" sz="6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H NiramitIT๙" pitchFamily="2" charset="-34"/>
                <a:cs typeface="TH NiramitIT๙" pitchFamily="2" charset="-34"/>
              </a:rPr>
              <a:t>. ….</a:t>
            </a:r>
            <a:endParaRPr lang="th-TH" sz="60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H NiramitIT๙" pitchFamily="2" charset="-34"/>
              <a:cs typeface="TH NiramitIT๙" pitchFamily="2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1063" y="5580063"/>
            <a:ext cx="568801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3200" b="1" dirty="0">
                <a:solidFill>
                  <a:srgbClr val="F79646">
                    <a:lumMod val="50000"/>
                  </a:srgbClr>
                </a:solidFill>
                <a:latin typeface="TH NiramitIT๙" pitchFamily="2" charset="-34"/>
                <a:cs typeface="TH NiramitIT๙" pitchFamily="2" charset="-34"/>
              </a:rPr>
              <a:t>สำนักจัดการป่าชุมชน กรมป่าไม้</a:t>
            </a:r>
          </a:p>
        </p:txBody>
      </p:sp>
      <p:pic>
        <p:nvPicPr>
          <p:cNvPr id="10246" name="Picture 3" descr="D:\1.BUA\picture mix\โลโก้\logo rfd cop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88913"/>
            <a:ext cx="1687513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20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-28575" y="9525"/>
            <a:ext cx="9172575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180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5875" y="-26988"/>
            <a:ext cx="9144000" cy="768351"/>
          </a:xfrm>
          <a:prstGeom prst="rect">
            <a:avLst/>
          </a:prstGeom>
          <a:solidFill>
            <a:srgbClr val="0033CC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th-TH" altLang="zh-CN" sz="4400" b="1" smtClean="0">
                <a:solidFill>
                  <a:srgbClr val="FFFFFF"/>
                </a:solidFill>
                <a:latin typeface="Angsana New" pitchFamily="18" charset="-34"/>
                <a:cs typeface="Angsana New" pitchFamily="18" charset="-34"/>
              </a:rPr>
              <a:t>(ร่าง) พระราชบัญญัติป่าชุมชน พ</a:t>
            </a:r>
            <a:r>
              <a:rPr lang="en-US" altLang="zh-CN" sz="4400" b="1" smtClean="0">
                <a:solidFill>
                  <a:srgbClr val="FFFFFF"/>
                </a:solidFill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altLang="zh-CN" sz="4400" b="1" smtClean="0">
                <a:solidFill>
                  <a:srgbClr val="FFFFFF"/>
                </a:solidFill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altLang="zh-CN" sz="4400" b="1" smtClean="0">
                <a:solidFill>
                  <a:srgbClr val="FFFFFF"/>
                </a:solidFill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altLang="zh-CN" sz="4400" b="1" smtClean="0">
                <a:solidFill>
                  <a:srgbClr val="FFFF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altLang="zh-CN" sz="4400" b="1" smtClean="0">
                <a:solidFill>
                  <a:srgbClr val="FFFFFF"/>
                </a:solidFill>
                <a:latin typeface="Angsana New" pitchFamily="18" charset="-34"/>
              </a:rPr>
              <a:t>…</a:t>
            </a:r>
            <a:endParaRPr lang="th-TH" sz="1600" b="1" smtClean="0">
              <a:solidFill>
                <a:srgbClr val="FFFFFF"/>
              </a:solidFill>
              <a:cs typeface="Angsana New" pitchFamily="18" charset="-34"/>
            </a:endParaRPr>
          </a:p>
        </p:txBody>
      </p:sp>
      <p:pic>
        <p:nvPicPr>
          <p:cNvPr id="11269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741363"/>
            <a:ext cx="9172575" cy="613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7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0"/>
            <a:ext cx="9172575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1800">
              <a:solidFill>
                <a:prstClr val="white"/>
              </a:solidFill>
            </a:endParaRPr>
          </a:p>
        </p:txBody>
      </p:sp>
      <p:grpSp>
        <p:nvGrpSpPr>
          <p:cNvPr id="12292" name="กลุ่ม 18"/>
          <p:cNvGrpSpPr>
            <a:grpSpLocks/>
          </p:cNvGrpSpPr>
          <p:nvPr/>
        </p:nvGrpSpPr>
        <p:grpSpPr bwMode="auto">
          <a:xfrm>
            <a:off x="250825" y="128588"/>
            <a:ext cx="8569325" cy="1728787"/>
            <a:chOff x="6119660" y="1567135"/>
            <a:chExt cx="2806997" cy="964440"/>
          </a:xfrm>
        </p:grpSpPr>
        <p:sp>
          <p:nvSpPr>
            <p:cNvPr id="20" name="สี่เหลี่ยมผืนผ้ามุมมน 19"/>
            <p:cNvSpPr/>
            <p:nvPr/>
          </p:nvSpPr>
          <p:spPr>
            <a:xfrm>
              <a:off x="6119660" y="1567135"/>
              <a:ext cx="2806997" cy="96444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สี่เหลี่ยมผืนผ้ามุมมน 4"/>
            <p:cNvSpPr/>
            <p:nvPr/>
          </p:nvSpPr>
          <p:spPr>
            <a:xfrm>
              <a:off x="6166740" y="1614214"/>
              <a:ext cx="2712837" cy="8771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0960" tIns="60960" rIns="60960" bIns="60960" spcCol="1270" anchor="ctr"/>
            <a:lstStyle/>
            <a:p>
              <a:pPr algn="ctr" defTabSz="10668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th-TH" sz="4800" b="1" dirty="0">
                  <a:solidFill>
                    <a:prstClr val="black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latin typeface="AngsanaUPC" pitchFamily="18" charset="-34"/>
                  <a:cs typeface="Angsana New"/>
                </a:rPr>
                <a:t>ความคืบหน้า</a:t>
              </a:r>
            </a:p>
            <a:p>
              <a:pPr algn="ctr" defTabSz="10668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th-TH" sz="4800" b="1" dirty="0">
                  <a:solidFill>
                    <a:prstClr val="black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latin typeface="AngsanaUPC" pitchFamily="18" charset="-34"/>
                  <a:cs typeface="Angsana New"/>
                </a:rPr>
                <a:t>(ร่าง) พระราชบัญญัติป่าชุมชน พ.ศ. ....</a:t>
              </a:r>
              <a:endParaRPr lang="th-TH" sz="4800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cs typeface="Angsana New"/>
              </a:endParaRPr>
            </a:p>
          </p:txBody>
        </p:sp>
      </p:grpSp>
      <p:sp>
        <p:nvSpPr>
          <p:cNvPr id="17" name="สี่เหลี่ยมผืนผ้ามุมมน 5"/>
          <p:cNvSpPr/>
          <p:nvPr/>
        </p:nvSpPr>
        <p:spPr>
          <a:xfrm>
            <a:off x="425450" y="2565400"/>
            <a:ext cx="8137525" cy="2735263"/>
          </a:xfrm>
          <a:prstGeom prst="plaque">
            <a:avLst/>
          </a:prstGeom>
          <a:solidFill>
            <a:schemeClr val="accent4">
              <a:lumMod val="40000"/>
              <a:lumOff val="60000"/>
            </a:schemeClr>
          </a:solidFill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th-TH" sz="3200" b="1" spc="-100" dirty="0">
                <a:solidFill>
                  <a:prstClr val="black"/>
                </a:solidFill>
                <a:latin typeface="AngsanaUPC" pitchFamily="18" charset="-34"/>
                <a:cs typeface="AngsanaUPC" pitchFamily="18" charset="-34"/>
              </a:rPr>
              <a:t>ขณะนี้ร่างพระราชบัญญัติป่าชุมชน พ.ศ. .... อยู่ระหว่างขั้นตอน</a:t>
            </a:r>
            <a:r>
              <a:rPr lang="th-TH" sz="3200" b="1" dirty="0">
                <a:solidFill>
                  <a:prstClr val="black"/>
                </a:solidFill>
                <a:latin typeface="AngsanaUPC" pitchFamily="18" charset="-34"/>
                <a:cs typeface="AngsanaUPC" pitchFamily="18" charset="-34"/>
              </a:rPr>
              <a:t>สำนักเลขาธิการคณะรัฐมนตรี นำเรียนท่านรองนายก</a:t>
            </a:r>
            <a:r>
              <a:rPr lang="th-TH" sz="3200" b="1">
                <a:solidFill>
                  <a:prstClr val="black"/>
                </a:solidFill>
                <a:latin typeface="AngsanaUPC" pitchFamily="18" charset="-34"/>
                <a:cs typeface="AngsanaUPC" pitchFamily="18" charset="-34"/>
              </a:rPr>
              <a:t>ฯ </a:t>
            </a:r>
            <a:br>
              <a:rPr lang="th-TH" sz="3200" b="1">
                <a:solidFill>
                  <a:prstClr val="black"/>
                </a:solidFill>
                <a:latin typeface="AngsanaUPC" pitchFamily="18" charset="-34"/>
                <a:cs typeface="AngsanaUPC" pitchFamily="18" charset="-34"/>
              </a:rPr>
            </a:br>
            <a:r>
              <a:rPr lang="th-TH" sz="3200" b="1">
                <a:solidFill>
                  <a:prstClr val="black"/>
                </a:solidFill>
                <a:latin typeface="AngsanaUPC" pitchFamily="18" charset="-34"/>
                <a:cs typeface="AngsanaUPC" pitchFamily="18" charset="-34"/>
              </a:rPr>
              <a:t>(</a:t>
            </a:r>
            <a:r>
              <a:rPr lang="th-TH" sz="3200" b="1" dirty="0">
                <a:solidFill>
                  <a:prstClr val="black"/>
                </a:solidFill>
                <a:latin typeface="AngsanaUPC" pitchFamily="18" charset="-34"/>
                <a:cs typeface="AngsanaUPC" pitchFamily="18" charset="-34"/>
              </a:rPr>
              <a:t>ท่านรองนายกประวิตรฯ กับท่านรองนายกวิษณุฯ) </a:t>
            </a:r>
            <a:br>
              <a:rPr lang="th-TH" sz="3200" b="1" dirty="0">
                <a:solidFill>
                  <a:prstClr val="black"/>
                </a:solidFill>
                <a:latin typeface="AngsanaUPC" pitchFamily="18" charset="-34"/>
                <a:cs typeface="AngsanaUPC" pitchFamily="18" charset="-34"/>
              </a:rPr>
            </a:br>
            <a:r>
              <a:rPr lang="th-TH" sz="3200" b="1" spc="-150" dirty="0">
                <a:solidFill>
                  <a:prstClr val="black"/>
                </a:solidFill>
                <a:latin typeface="AngsanaUPC" pitchFamily="18" charset="-34"/>
                <a:cs typeface="AngsanaUPC" pitchFamily="18" charset="-34"/>
              </a:rPr>
              <a:t>เพื่อพิจารณานำเรียนท่านนายกรัฐมนตรีฯ เพื่อให้ท่านนายกรัฐมนตรีฯ </a:t>
            </a:r>
            <a:r>
              <a:rPr lang="th-TH" sz="3200" b="1" dirty="0">
                <a:solidFill>
                  <a:prstClr val="black"/>
                </a:solidFill>
                <a:latin typeface="AngsanaUPC" pitchFamily="18" charset="-34"/>
                <a:cs typeface="AngsanaUPC" pitchFamily="18" charset="-34"/>
              </a:rPr>
              <a:t>สั่งการต่อไป</a:t>
            </a:r>
          </a:p>
        </p:txBody>
      </p:sp>
    </p:spTree>
    <p:extLst>
      <p:ext uri="{BB962C8B-B14F-4D97-AF65-F5344CB8AC3E}">
        <p14:creationId xmlns:p14="http://schemas.microsoft.com/office/powerpoint/2010/main" val="427871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นำเสนอทางหน้าจอ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2_ชุดรูปแบบของ Office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1</cp:revision>
  <dcterms:created xsi:type="dcterms:W3CDTF">2017-09-29T06:59:45Z</dcterms:created>
  <dcterms:modified xsi:type="dcterms:W3CDTF">2017-09-29T07:00:24Z</dcterms:modified>
</cp:coreProperties>
</file>