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Puimek Font TH" charset="1" panose="02000503000000000000"/>
      <p:regular r:id="rId23"/>
    </p:embeddedFont>
    <p:embeddedFont>
      <p:font typeface="Mitr Regular Bold" charset="1" panose="00000600000000000000"/>
      <p:regular r:id="rId24"/>
    </p:embeddedFont>
    <p:embeddedFont>
      <p:font typeface="Mitr Regular" charset="1" panose="00000500000000000000"/>
      <p:regular r:id="rId25"/>
    </p:embeddedFont>
    <p:embeddedFont>
      <p:font typeface="TDTD양떼" charset="1" panose="0200050300000000000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11" Target="../media/image13.png" Type="http://schemas.openxmlformats.org/officeDocument/2006/relationships/image"/><Relationship Id="rId12" Target="../media/image14.svg" Type="http://schemas.openxmlformats.org/officeDocument/2006/relationships/image"/><Relationship Id="rId13" Target="../media/image15.png" Type="http://schemas.openxmlformats.org/officeDocument/2006/relationships/image"/><Relationship Id="rId14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Relationship Id="rId7" Target="../media/image23.png" Type="http://schemas.openxmlformats.org/officeDocument/2006/relationships/image"/><Relationship Id="rId8" Target="../media/image24.sv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png" Type="http://schemas.openxmlformats.org/officeDocument/2006/relationships/image"/><Relationship Id="rId16" Target="../media/image47.svg" Type="http://schemas.openxmlformats.org/officeDocument/2006/relationships/image"/><Relationship Id="rId17" Target="../media/image48.png" Type="http://schemas.openxmlformats.org/officeDocument/2006/relationships/image"/><Relationship Id="rId18" Target="../media/image49.svg" Type="http://schemas.openxmlformats.org/officeDocument/2006/relationships/image"/><Relationship Id="rId2" Target="../media/image1.png" Type="http://schemas.openxmlformats.org/officeDocument/2006/relationships/image"/><Relationship Id="rId3" Target="../media/image34.pn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11" Target="../media/image55.svg" Type="http://schemas.openxmlformats.org/officeDocument/2006/relationships/image"/><Relationship Id="rId12" Target="../media/image56.png" Type="http://schemas.openxmlformats.org/officeDocument/2006/relationships/image"/><Relationship Id="rId13" Target="../media/image57.svg" Type="http://schemas.openxmlformats.org/officeDocument/2006/relationships/image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50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58.png" Type="http://schemas.openxmlformats.org/officeDocument/2006/relationships/image"/><Relationship Id="rId7" Target="../media/image59.png" Type="http://schemas.openxmlformats.org/officeDocument/2006/relationships/image"/><Relationship Id="rId8" Target="../media/image6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61.png" Type="http://schemas.openxmlformats.org/officeDocument/2006/relationships/image"/><Relationship Id="rId5" Target="../media/image62.pn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7.png" Type="http://schemas.openxmlformats.org/officeDocument/2006/relationships/image"/><Relationship Id="rId11" Target="../media/image68.svg" Type="http://schemas.openxmlformats.org/officeDocument/2006/relationships/image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63.png" Type="http://schemas.openxmlformats.org/officeDocument/2006/relationships/image"/><Relationship Id="rId5" Target="../media/image64.png" Type="http://schemas.openxmlformats.org/officeDocument/2006/relationships/image"/><Relationship Id="rId6" Target="../media/image65.png" Type="http://schemas.openxmlformats.org/officeDocument/2006/relationships/image"/><Relationship Id="rId7" Target="../media/image66.pn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6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70.png" Type="http://schemas.openxmlformats.org/officeDocument/2006/relationships/image"/><Relationship Id="rId5" Target="../media/image71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7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7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7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5.png" Type="http://schemas.openxmlformats.org/officeDocument/2006/relationships/image"/><Relationship Id="rId4" Target="../media/image76.png" Type="http://schemas.openxmlformats.org/officeDocument/2006/relationships/image"/><Relationship Id="rId5" Target="../media/image77.png" Type="http://schemas.openxmlformats.org/officeDocument/2006/relationships/image"/><Relationship Id="rId6" Target="../media/image78.svg" Type="http://schemas.openxmlformats.org/officeDocument/2006/relationships/image"/><Relationship Id="rId7" Target="../media/image79.png" Type="http://schemas.openxmlformats.org/officeDocument/2006/relationships/image"/><Relationship Id="rId8" Target="../media/image80.svg" Type="http://schemas.openxmlformats.org/officeDocument/2006/relationships/image"/><Relationship Id="rId9" Target="mailto:pfm2555@hotmail.com" TargetMode="External" Type="http://schemas.openxmlformats.org/officeDocument/2006/relationships/hyperlink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8939" r="0" b="-1223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362708" y="2444566"/>
            <a:ext cx="11364099" cy="4965871"/>
            <a:chOff x="0" y="0"/>
            <a:chExt cx="2993014" cy="13078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93014" cy="1307884"/>
            </a:xfrm>
            <a:custGeom>
              <a:avLst/>
              <a:gdLst/>
              <a:ahLst/>
              <a:cxnLst/>
              <a:rect r="r" b="b" t="t" l="l"/>
              <a:pathLst>
                <a:path h="1307884" w="2993014">
                  <a:moveTo>
                    <a:pt x="34744" y="0"/>
                  </a:moveTo>
                  <a:lnTo>
                    <a:pt x="2958269" y="0"/>
                  </a:lnTo>
                  <a:cubicBezTo>
                    <a:pt x="2967484" y="0"/>
                    <a:pt x="2976322" y="3661"/>
                    <a:pt x="2982838" y="10176"/>
                  </a:cubicBezTo>
                  <a:cubicBezTo>
                    <a:pt x="2989353" y="16692"/>
                    <a:pt x="2993014" y="25530"/>
                    <a:pt x="2993014" y="34744"/>
                  </a:cubicBezTo>
                  <a:lnTo>
                    <a:pt x="2993014" y="1273140"/>
                  </a:lnTo>
                  <a:cubicBezTo>
                    <a:pt x="2993014" y="1292328"/>
                    <a:pt x="2977458" y="1307884"/>
                    <a:pt x="2958269" y="1307884"/>
                  </a:cubicBezTo>
                  <a:lnTo>
                    <a:pt x="34744" y="1307884"/>
                  </a:lnTo>
                  <a:cubicBezTo>
                    <a:pt x="25530" y="1307884"/>
                    <a:pt x="16692" y="1304223"/>
                    <a:pt x="10176" y="1297707"/>
                  </a:cubicBezTo>
                  <a:cubicBezTo>
                    <a:pt x="3661" y="1291192"/>
                    <a:pt x="0" y="1282354"/>
                    <a:pt x="0" y="1273140"/>
                  </a:cubicBezTo>
                  <a:lnTo>
                    <a:pt x="0" y="34744"/>
                  </a:lnTo>
                  <a:cubicBezTo>
                    <a:pt x="0" y="25530"/>
                    <a:pt x="3661" y="16692"/>
                    <a:pt x="10176" y="10176"/>
                  </a:cubicBezTo>
                  <a:cubicBezTo>
                    <a:pt x="16692" y="3661"/>
                    <a:pt x="25530" y="0"/>
                    <a:pt x="34744" y="0"/>
                  </a:cubicBezTo>
                  <a:close/>
                </a:path>
              </a:pathLst>
            </a:custGeom>
            <a:solidFill>
              <a:srgbClr val="FAFAF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2993014" cy="13840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935237" y="1536810"/>
            <a:ext cx="13712676" cy="7213381"/>
          </a:xfrm>
          <a:custGeom>
            <a:avLst/>
            <a:gdLst/>
            <a:ahLst/>
            <a:cxnLst/>
            <a:rect r="r" b="b" t="t" l="l"/>
            <a:pathLst>
              <a:path h="7213381" w="13712676">
                <a:moveTo>
                  <a:pt x="0" y="0"/>
                </a:moveTo>
                <a:lnTo>
                  <a:pt x="13712676" y="0"/>
                </a:lnTo>
                <a:lnTo>
                  <a:pt x="13712676" y="7213380"/>
                </a:lnTo>
                <a:lnTo>
                  <a:pt x="0" y="72133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578350" y="3250339"/>
            <a:ext cx="11012808" cy="442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78"/>
              </a:lnSpc>
            </a:pPr>
            <a:r>
              <a:rPr lang="en-US" sz="66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แนวทางปฏิบัติกิจกรรมส่งเสริมและพัฒนา</a:t>
            </a:r>
            <a:r>
              <a:rPr lang="en-US" sz="66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การปลูกไม้เศรษฐกิจ</a:t>
            </a:r>
          </a:p>
          <a:p>
            <a:pPr algn="ctr">
              <a:lnSpc>
                <a:spcPts val="8778"/>
              </a:lnSpc>
            </a:pPr>
            <a:r>
              <a:rPr lang="en-US" sz="66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ประจำปีงบประมาณ พ.ศ. 2568</a:t>
            </a:r>
          </a:p>
          <a:p>
            <a:pPr algn="ctr">
              <a:lnSpc>
                <a:spcPts val="8778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4210060" y="7400912"/>
            <a:ext cx="9867879" cy="1010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6"/>
              </a:lnSpc>
            </a:pPr>
            <a:r>
              <a:rPr lang="en-US" sz="3300">
                <a:solidFill>
                  <a:srgbClr val="F07167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 </a:t>
            </a:r>
            <a:r>
              <a:rPr lang="en-US" sz="3300">
                <a:solidFill>
                  <a:srgbClr val="F07167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ฝ่ายบริการข้อมูลสวนป่าและสารสนเทศ</a:t>
            </a:r>
          </a:p>
          <a:p>
            <a:pPr algn="ctr">
              <a:lnSpc>
                <a:spcPts val="4026"/>
              </a:lnSpc>
            </a:pPr>
            <a:r>
              <a:rPr lang="en-US" sz="3300">
                <a:solidFill>
                  <a:srgbClr val="F07167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ส่วนส่งเสริมการปลูกไม้เศรษฐกิจ สำนักเศรษฐกิจการป่าไม้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3990555" y="5999090"/>
            <a:ext cx="1201206" cy="1312723"/>
          </a:xfrm>
          <a:custGeom>
            <a:avLst/>
            <a:gdLst/>
            <a:ahLst/>
            <a:cxnLst/>
            <a:rect r="r" b="b" t="t" l="l"/>
            <a:pathLst>
              <a:path h="1312723" w="1201206">
                <a:moveTo>
                  <a:pt x="0" y="0"/>
                </a:moveTo>
                <a:lnTo>
                  <a:pt x="1201205" y="0"/>
                </a:lnTo>
                <a:lnTo>
                  <a:pt x="1201205" y="1312724"/>
                </a:lnTo>
                <a:lnTo>
                  <a:pt x="0" y="13127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1696" t="0" r="-56400" b="-104288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7493" y="242355"/>
            <a:ext cx="16593015" cy="9521747"/>
            <a:chOff x="0" y="0"/>
            <a:chExt cx="4370177" cy="250778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177" cy="2507785"/>
            </a:xfrm>
            <a:custGeom>
              <a:avLst/>
              <a:gdLst/>
              <a:ahLst/>
              <a:cxnLst/>
              <a:rect r="r" b="b" t="t" l="l"/>
              <a:pathLst>
                <a:path h="2507785" w="4370177">
                  <a:moveTo>
                    <a:pt x="23795" y="0"/>
                  </a:moveTo>
                  <a:lnTo>
                    <a:pt x="4346381" y="0"/>
                  </a:lnTo>
                  <a:cubicBezTo>
                    <a:pt x="4352692" y="0"/>
                    <a:pt x="4358745" y="2507"/>
                    <a:pt x="4363207" y="6970"/>
                  </a:cubicBezTo>
                  <a:cubicBezTo>
                    <a:pt x="4367670" y="11432"/>
                    <a:pt x="4370177" y="17484"/>
                    <a:pt x="4370177" y="23795"/>
                  </a:cubicBezTo>
                  <a:lnTo>
                    <a:pt x="4370177" y="2483990"/>
                  </a:lnTo>
                  <a:cubicBezTo>
                    <a:pt x="4370177" y="2490301"/>
                    <a:pt x="4367670" y="2496353"/>
                    <a:pt x="4363207" y="2500816"/>
                  </a:cubicBezTo>
                  <a:cubicBezTo>
                    <a:pt x="4358745" y="2505278"/>
                    <a:pt x="4352692" y="2507785"/>
                    <a:pt x="4346381" y="2507785"/>
                  </a:cubicBezTo>
                  <a:lnTo>
                    <a:pt x="23795" y="2507785"/>
                  </a:lnTo>
                  <a:cubicBezTo>
                    <a:pt x="17484" y="2507785"/>
                    <a:pt x="11432" y="2505278"/>
                    <a:pt x="6970" y="2500816"/>
                  </a:cubicBezTo>
                  <a:cubicBezTo>
                    <a:pt x="2507" y="2496353"/>
                    <a:pt x="0" y="2490301"/>
                    <a:pt x="0" y="2483990"/>
                  </a:cubicBezTo>
                  <a:lnTo>
                    <a:pt x="0" y="23795"/>
                  </a:lnTo>
                  <a:cubicBezTo>
                    <a:pt x="0" y="17484"/>
                    <a:pt x="2507" y="11432"/>
                    <a:pt x="6970" y="6970"/>
                  </a:cubicBezTo>
                  <a:cubicBezTo>
                    <a:pt x="11432" y="2507"/>
                    <a:pt x="17484" y="0"/>
                    <a:pt x="23795" y="0"/>
                  </a:cubicBezTo>
                  <a:close/>
                </a:path>
              </a:pathLst>
            </a:custGeom>
            <a:solidFill>
              <a:srgbClr val="FAFAF8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370177" cy="25839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401601">
            <a:off x="16220030" y="8073766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7"/>
                </a:lnTo>
                <a:lnTo>
                  <a:pt x="0" y="20928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401601">
            <a:off x="-487175" y="-238170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2188808" y="0"/>
                </a:moveTo>
                <a:lnTo>
                  <a:pt x="0" y="0"/>
                </a:lnTo>
                <a:lnTo>
                  <a:pt x="0" y="2092808"/>
                </a:lnTo>
                <a:lnTo>
                  <a:pt x="2188808" y="2092808"/>
                </a:lnTo>
                <a:lnTo>
                  <a:pt x="2188808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993663" y="6114838"/>
            <a:ext cx="6644976" cy="1460512"/>
            <a:chOff x="0" y="0"/>
            <a:chExt cx="1872249" cy="41150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72249" cy="411505"/>
            </a:xfrm>
            <a:custGeom>
              <a:avLst/>
              <a:gdLst/>
              <a:ahLst/>
              <a:cxnLst/>
              <a:rect r="r" b="b" t="t" l="l"/>
              <a:pathLst>
                <a:path h="411505" w="1872249">
                  <a:moveTo>
                    <a:pt x="69905" y="0"/>
                  </a:moveTo>
                  <a:lnTo>
                    <a:pt x="1802345" y="0"/>
                  </a:lnTo>
                  <a:cubicBezTo>
                    <a:pt x="1840952" y="0"/>
                    <a:pt x="1872249" y="31297"/>
                    <a:pt x="1872249" y="69905"/>
                  </a:cubicBezTo>
                  <a:lnTo>
                    <a:pt x="1872249" y="341601"/>
                  </a:lnTo>
                  <a:cubicBezTo>
                    <a:pt x="1872249" y="360141"/>
                    <a:pt x="1864884" y="377921"/>
                    <a:pt x="1851775" y="391031"/>
                  </a:cubicBezTo>
                  <a:cubicBezTo>
                    <a:pt x="1838665" y="404140"/>
                    <a:pt x="1820884" y="411505"/>
                    <a:pt x="1802345" y="411505"/>
                  </a:cubicBezTo>
                  <a:lnTo>
                    <a:pt x="69905" y="411505"/>
                  </a:lnTo>
                  <a:cubicBezTo>
                    <a:pt x="51365" y="411505"/>
                    <a:pt x="33584" y="404140"/>
                    <a:pt x="20475" y="391031"/>
                  </a:cubicBezTo>
                  <a:cubicBezTo>
                    <a:pt x="7365" y="377921"/>
                    <a:pt x="0" y="360141"/>
                    <a:pt x="0" y="341601"/>
                  </a:cubicBezTo>
                  <a:lnTo>
                    <a:pt x="0" y="69905"/>
                  </a:lnTo>
                  <a:cubicBezTo>
                    <a:pt x="0" y="51365"/>
                    <a:pt x="7365" y="33584"/>
                    <a:pt x="20475" y="20475"/>
                  </a:cubicBezTo>
                  <a:cubicBezTo>
                    <a:pt x="33584" y="7365"/>
                    <a:pt x="51365" y="0"/>
                    <a:pt x="699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E76262"/>
              </a:solidFill>
              <a:prstDash val="lgDash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76200"/>
              <a:ext cx="1872249" cy="487705"/>
            </a:xfrm>
            <a:prstGeom prst="rect">
              <a:avLst/>
            </a:prstGeom>
          </p:spPr>
          <p:txBody>
            <a:bodyPr anchor="ctr" rtlCol="false" tIns="47486" lIns="47486" bIns="47486" rIns="47486"/>
            <a:lstStyle/>
            <a:p>
              <a:pPr algn="ctr">
                <a:lnSpc>
                  <a:spcPts val="616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true" rot="-3955797">
            <a:off x="8022265" y="6958947"/>
            <a:ext cx="1011795" cy="897008"/>
          </a:xfrm>
          <a:custGeom>
            <a:avLst/>
            <a:gdLst/>
            <a:ahLst/>
            <a:cxnLst/>
            <a:rect r="r" b="b" t="t" l="l"/>
            <a:pathLst>
              <a:path h="897008" w="1011795">
                <a:moveTo>
                  <a:pt x="1011795" y="897008"/>
                </a:moveTo>
                <a:lnTo>
                  <a:pt x="0" y="897008"/>
                </a:lnTo>
                <a:lnTo>
                  <a:pt x="0" y="0"/>
                </a:lnTo>
                <a:lnTo>
                  <a:pt x="1011795" y="0"/>
                </a:lnTo>
                <a:lnTo>
                  <a:pt x="1011795" y="897008"/>
                </a:lnTo>
                <a:close/>
              </a:path>
            </a:pathLst>
          </a:custGeom>
          <a:blipFill>
            <a:blip r:embed="rId4"/>
            <a:stretch>
              <a:fillRect l="0" t="-37438" r="-193516" b="-141906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92092" y="5913396"/>
            <a:ext cx="825725" cy="825725"/>
          </a:xfrm>
          <a:custGeom>
            <a:avLst/>
            <a:gdLst/>
            <a:ahLst/>
            <a:cxnLst/>
            <a:rect r="r" b="b" t="t" l="l"/>
            <a:pathLst>
              <a:path h="825725" w="825725">
                <a:moveTo>
                  <a:pt x="0" y="0"/>
                </a:moveTo>
                <a:lnTo>
                  <a:pt x="825726" y="0"/>
                </a:lnTo>
                <a:lnTo>
                  <a:pt x="825726" y="825725"/>
                </a:lnTo>
                <a:lnTo>
                  <a:pt x="0" y="8257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9700945" y="6114838"/>
            <a:ext cx="6644976" cy="1460512"/>
            <a:chOff x="0" y="0"/>
            <a:chExt cx="1872249" cy="41150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72249" cy="411505"/>
            </a:xfrm>
            <a:custGeom>
              <a:avLst/>
              <a:gdLst/>
              <a:ahLst/>
              <a:cxnLst/>
              <a:rect r="r" b="b" t="t" l="l"/>
              <a:pathLst>
                <a:path h="411505" w="1872249">
                  <a:moveTo>
                    <a:pt x="69905" y="0"/>
                  </a:moveTo>
                  <a:lnTo>
                    <a:pt x="1802345" y="0"/>
                  </a:lnTo>
                  <a:cubicBezTo>
                    <a:pt x="1840952" y="0"/>
                    <a:pt x="1872249" y="31297"/>
                    <a:pt x="1872249" y="69905"/>
                  </a:cubicBezTo>
                  <a:lnTo>
                    <a:pt x="1872249" y="341601"/>
                  </a:lnTo>
                  <a:cubicBezTo>
                    <a:pt x="1872249" y="360141"/>
                    <a:pt x="1864884" y="377921"/>
                    <a:pt x="1851775" y="391031"/>
                  </a:cubicBezTo>
                  <a:cubicBezTo>
                    <a:pt x="1838665" y="404140"/>
                    <a:pt x="1820884" y="411505"/>
                    <a:pt x="1802345" y="411505"/>
                  </a:cubicBezTo>
                  <a:lnTo>
                    <a:pt x="69905" y="411505"/>
                  </a:lnTo>
                  <a:cubicBezTo>
                    <a:pt x="51365" y="411505"/>
                    <a:pt x="33584" y="404140"/>
                    <a:pt x="20475" y="391031"/>
                  </a:cubicBezTo>
                  <a:cubicBezTo>
                    <a:pt x="7365" y="377921"/>
                    <a:pt x="0" y="360141"/>
                    <a:pt x="0" y="341601"/>
                  </a:cubicBezTo>
                  <a:lnTo>
                    <a:pt x="0" y="69905"/>
                  </a:lnTo>
                  <a:cubicBezTo>
                    <a:pt x="0" y="51365"/>
                    <a:pt x="7365" y="33584"/>
                    <a:pt x="20475" y="20475"/>
                  </a:cubicBezTo>
                  <a:cubicBezTo>
                    <a:pt x="33584" y="7365"/>
                    <a:pt x="51365" y="0"/>
                    <a:pt x="699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E76262"/>
              </a:solidFill>
              <a:prstDash val="lgDash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76200"/>
              <a:ext cx="1872249" cy="487705"/>
            </a:xfrm>
            <a:prstGeom prst="rect">
              <a:avLst/>
            </a:prstGeom>
          </p:spPr>
          <p:txBody>
            <a:bodyPr anchor="ctr" rtlCol="false" tIns="47486" lIns="47486" bIns="47486" rIns="47486"/>
            <a:lstStyle/>
            <a:p>
              <a:pPr algn="ctr">
                <a:lnSpc>
                  <a:spcPts val="6160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true" rot="-3955797">
            <a:off x="15599628" y="7041422"/>
            <a:ext cx="1011795" cy="897008"/>
          </a:xfrm>
          <a:custGeom>
            <a:avLst/>
            <a:gdLst/>
            <a:ahLst/>
            <a:cxnLst/>
            <a:rect r="r" b="b" t="t" l="l"/>
            <a:pathLst>
              <a:path h="897008" w="1011795">
                <a:moveTo>
                  <a:pt x="1011795" y="897008"/>
                </a:moveTo>
                <a:lnTo>
                  <a:pt x="0" y="897008"/>
                </a:lnTo>
                <a:lnTo>
                  <a:pt x="0" y="0"/>
                </a:lnTo>
                <a:lnTo>
                  <a:pt x="1011795" y="0"/>
                </a:lnTo>
                <a:lnTo>
                  <a:pt x="1011795" y="897008"/>
                </a:lnTo>
                <a:close/>
              </a:path>
            </a:pathLst>
          </a:custGeom>
          <a:blipFill>
            <a:blip r:embed="rId4"/>
            <a:stretch>
              <a:fillRect l="0" t="-37438" r="-193516" b="-141906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288082" y="5927165"/>
            <a:ext cx="835454" cy="835454"/>
          </a:xfrm>
          <a:custGeom>
            <a:avLst/>
            <a:gdLst/>
            <a:ahLst/>
            <a:cxnLst/>
            <a:rect r="r" b="b" t="t" l="l"/>
            <a:pathLst>
              <a:path h="835454" w="835454">
                <a:moveTo>
                  <a:pt x="0" y="0"/>
                </a:moveTo>
                <a:lnTo>
                  <a:pt x="835454" y="0"/>
                </a:lnTo>
                <a:lnTo>
                  <a:pt x="835454" y="835454"/>
                </a:lnTo>
                <a:lnTo>
                  <a:pt x="0" y="8354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993663" y="8052283"/>
            <a:ext cx="6644976" cy="1460512"/>
            <a:chOff x="0" y="0"/>
            <a:chExt cx="1872249" cy="41150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72249" cy="411505"/>
            </a:xfrm>
            <a:custGeom>
              <a:avLst/>
              <a:gdLst/>
              <a:ahLst/>
              <a:cxnLst/>
              <a:rect r="r" b="b" t="t" l="l"/>
              <a:pathLst>
                <a:path h="411505" w="1872249">
                  <a:moveTo>
                    <a:pt x="69905" y="0"/>
                  </a:moveTo>
                  <a:lnTo>
                    <a:pt x="1802345" y="0"/>
                  </a:lnTo>
                  <a:cubicBezTo>
                    <a:pt x="1840952" y="0"/>
                    <a:pt x="1872249" y="31297"/>
                    <a:pt x="1872249" y="69905"/>
                  </a:cubicBezTo>
                  <a:lnTo>
                    <a:pt x="1872249" y="341601"/>
                  </a:lnTo>
                  <a:cubicBezTo>
                    <a:pt x="1872249" y="360141"/>
                    <a:pt x="1864884" y="377921"/>
                    <a:pt x="1851775" y="391031"/>
                  </a:cubicBezTo>
                  <a:cubicBezTo>
                    <a:pt x="1838665" y="404140"/>
                    <a:pt x="1820884" y="411505"/>
                    <a:pt x="1802345" y="411505"/>
                  </a:cubicBezTo>
                  <a:lnTo>
                    <a:pt x="69905" y="411505"/>
                  </a:lnTo>
                  <a:cubicBezTo>
                    <a:pt x="51365" y="411505"/>
                    <a:pt x="33584" y="404140"/>
                    <a:pt x="20475" y="391031"/>
                  </a:cubicBezTo>
                  <a:cubicBezTo>
                    <a:pt x="7365" y="377921"/>
                    <a:pt x="0" y="360141"/>
                    <a:pt x="0" y="341601"/>
                  </a:cubicBezTo>
                  <a:lnTo>
                    <a:pt x="0" y="69905"/>
                  </a:lnTo>
                  <a:cubicBezTo>
                    <a:pt x="0" y="51365"/>
                    <a:pt x="7365" y="33584"/>
                    <a:pt x="20475" y="20475"/>
                  </a:cubicBezTo>
                  <a:cubicBezTo>
                    <a:pt x="33584" y="7365"/>
                    <a:pt x="51365" y="0"/>
                    <a:pt x="699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E76262"/>
              </a:solidFill>
              <a:prstDash val="lgDash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76200"/>
              <a:ext cx="1872249" cy="487705"/>
            </a:xfrm>
            <a:prstGeom prst="rect">
              <a:avLst/>
            </a:prstGeom>
          </p:spPr>
          <p:txBody>
            <a:bodyPr anchor="ctr" rtlCol="false" tIns="47486" lIns="47486" bIns="47486" rIns="47486"/>
            <a:lstStyle/>
            <a:p>
              <a:pPr algn="ctr">
                <a:lnSpc>
                  <a:spcPts val="616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700945" y="8052283"/>
            <a:ext cx="6644976" cy="1460512"/>
            <a:chOff x="0" y="0"/>
            <a:chExt cx="1872249" cy="41150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872249" cy="411505"/>
            </a:xfrm>
            <a:custGeom>
              <a:avLst/>
              <a:gdLst/>
              <a:ahLst/>
              <a:cxnLst/>
              <a:rect r="r" b="b" t="t" l="l"/>
              <a:pathLst>
                <a:path h="411505" w="1872249">
                  <a:moveTo>
                    <a:pt x="69905" y="0"/>
                  </a:moveTo>
                  <a:lnTo>
                    <a:pt x="1802345" y="0"/>
                  </a:lnTo>
                  <a:cubicBezTo>
                    <a:pt x="1840952" y="0"/>
                    <a:pt x="1872249" y="31297"/>
                    <a:pt x="1872249" y="69905"/>
                  </a:cubicBezTo>
                  <a:lnTo>
                    <a:pt x="1872249" y="341601"/>
                  </a:lnTo>
                  <a:cubicBezTo>
                    <a:pt x="1872249" y="360141"/>
                    <a:pt x="1864884" y="377921"/>
                    <a:pt x="1851775" y="391031"/>
                  </a:cubicBezTo>
                  <a:cubicBezTo>
                    <a:pt x="1838665" y="404140"/>
                    <a:pt x="1820884" y="411505"/>
                    <a:pt x="1802345" y="411505"/>
                  </a:cubicBezTo>
                  <a:lnTo>
                    <a:pt x="69905" y="411505"/>
                  </a:lnTo>
                  <a:cubicBezTo>
                    <a:pt x="51365" y="411505"/>
                    <a:pt x="33584" y="404140"/>
                    <a:pt x="20475" y="391031"/>
                  </a:cubicBezTo>
                  <a:cubicBezTo>
                    <a:pt x="7365" y="377921"/>
                    <a:pt x="0" y="360141"/>
                    <a:pt x="0" y="341601"/>
                  </a:cubicBezTo>
                  <a:lnTo>
                    <a:pt x="0" y="69905"/>
                  </a:lnTo>
                  <a:cubicBezTo>
                    <a:pt x="0" y="51365"/>
                    <a:pt x="7365" y="33584"/>
                    <a:pt x="20475" y="20475"/>
                  </a:cubicBezTo>
                  <a:cubicBezTo>
                    <a:pt x="33584" y="7365"/>
                    <a:pt x="51365" y="0"/>
                    <a:pt x="699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E76262"/>
              </a:solidFill>
              <a:prstDash val="lgDash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76200"/>
              <a:ext cx="1872249" cy="487705"/>
            </a:xfrm>
            <a:prstGeom prst="rect">
              <a:avLst/>
            </a:prstGeom>
          </p:spPr>
          <p:txBody>
            <a:bodyPr anchor="ctr" rtlCol="false" tIns="47486" lIns="47486" bIns="47486" rIns="47486"/>
            <a:lstStyle/>
            <a:p>
              <a:pPr algn="ctr">
                <a:lnSpc>
                  <a:spcPts val="6160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true" flipV="true" rot="-3955797">
            <a:off x="7889330" y="8978867"/>
            <a:ext cx="1011795" cy="897008"/>
          </a:xfrm>
          <a:custGeom>
            <a:avLst/>
            <a:gdLst/>
            <a:ahLst/>
            <a:cxnLst/>
            <a:rect r="r" b="b" t="t" l="l"/>
            <a:pathLst>
              <a:path h="897008" w="1011795">
                <a:moveTo>
                  <a:pt x="1011794" y="897008"/>
                </a:moveTo>
                <a:lnTo>
                  <a:pt x="0" y="897008"/>
                </a:lnTo>
                <a:lnTo>
                  <a:pt x="0" y="0"/>
                </a:lnTo>
                <a:lnTo>
                  <a:pt x="1011794" y="0"/>
                </a:lnTo>
                <a:lnTo>
                  <a:pt x="1011794" y="897008"/>
                </a:lnTo>
                <a:close/>
              </a:path>
            </a:pathLst>
          </a:custGeom>
          <a:blipFill>
            <a:blip r:embed="rId4"/>
            <a:stretch>
              <a:fillRect l="0" t="-37438" r="-193516" b="-141906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true" rot="-3955797">
            <a:off x="15599628" y="9016666"/>
            <a:ext cx="1011795" cy="897008"/>
          </a:xfrm>
          <a:custGeom>
            <a:avLst/>
            <a:gdLst/>
            <a:ahLst/>
            <a:cxnLst/>
            <a:rect r="r" b="b" t="t" l="l"/>
            <a:pathLst>
              <a:path h="897008" w="1011795">
                <a:moveTo>
                  <a:pt x="1011795" y="897008"/>
                </a:moveTo>
                <a:lnTo>
                  <a:pt x="0" y="897008"/>
                </a:lnTo>
                <a:lnTo>
                  <a:pt x="0" y="0"/>
                </a:lnTo>
                <a:lnTo>
                  <a:pt x="1011795" y="0"/>
                </a:lnTo>
                <a:lnTo>
                  <a:pt x="1011795" y="897008"/>
                </a:lnTo>
                <a:close/>
              </a:path>
            </a:pathLst>
          </a:custGeom>
          <a:blipFill>
            <a:blip r:embed="rId4"/>
            <a:stretch>
              <a:fillRect l="0" t="-37438" r="-193516" b="-141906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566637" y="7838727"/>
            <a:ext cx="835454" cy="835454"/>
          </a:xfrm>
          <a:custGeom>
            <a:avLst/>
            <a:gdLst/>
            <a:ahLst/>
            <a:cxnLst/>
            <a:rect r="r" b="b" t="t" l="l"/>
            <a:pathLst>
              <a:path h="835454" w="835454">
                <a:moveTo>
                  <a:pt x="0" y="0"/>
                </a:moveTo>
                <a:lnTo>
                  <a:pt x="835455" y="0"/>
                </a:lnTo>
                <a:lnTo>
                  <a:pt x="835455" y="835454"/>
                </a:lnTo>
                <a:lnTo>
                  <a:pt x="0" y="8354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288082" y="7838727"/>
            <a:ext cx="835454" cy="835454"/>
          </a:xfrm>
          <a:custGeom>
            <a:avLst/>
            <a:gdLst/>
            <a:ahLst/>
            <a:cxnLst/>
            <a:rect r="r" b="b" t="t" l="l"/>
            <a:pathLst>
              <a:path h="835454" w="835454">
                <a:moveTo>
                  <a:pt x="0" y="0"/>
                </a:moveTo>
                <a:lnTo>
                  <a:pt x="835454" y="0"/>
                </a:lnTo>
                <a:lnTo>
                  <a:pt x="835454" y="835454"/>
                </a:lnTo>
                <a:lnTo>
                  <a:pt x="0" y="8354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3326001" y="5230533"/>
            <a:ext cx="541596" cy="552026"/>
          </a:xfrm>
          <a:custGeom>
            <a:avLst/>
            <a:gdLst/>
            <a:ahLst/>
            <a:cxnLst/>
            <a:rect r="r" b="b" t="t" l="l"/>
            <a:pathLst>
              <a:path h="552026" w="541596">
                <a:moveTo>
                  <a:pt x="0" y="0"/>
                </a:moveTo>
                <a:lnTo>
                  <a:pt x="541597" y="0"/>
                </a:lnTo>
                <a:lnTo>
                  <a:pt x="541597" y="552026"/>
                </a:lnTo>
                <a:lnTo>
                  <a:pt x="0" y="5520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192418" y="395050"/>
            <a:ext cx="16248089" cy="222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6"/>
              </a:lnSpc>
            </a:pPr>
            <a:r>
              <a:rPr lang="en-US" sz="7311">
                <a:solidFill>
                  <a:srgbClr val="694242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การประชุมเกษตรกร</a:t>
            </a:r>
          </a:p>
          <a:p>
            <a:pPr algn="ctr">
              <a:lnSpc>
                <a:spcPts val="8846"/>
              </a:lnSpc>
            </a:pPr>
            <a:r>
              <a:rPr lang="en-US" sz="7311">
                <a:solidFill>
                  <a:srgbClr val="694242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เพื่อส่งเสริมและพัฒนาการปลูกไม้เศรษฐกิจ</a:t>
            </a:r>
            <a:r>
              <a:rPr lang="en-US" sz="7311">
                <a:solidFill>
                  <a:srgbClr val="694242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-922342" y="3004685"/>
            <a:ext cx="20132684" cy="718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95"/>
              </a:lnSpc>
            </a:pPr>
            <a:r>
              <a:rPr lang="en-US" sz="45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ให้ดำเนินการจัดประชุมฯ จังหวัดละ 1 ครั้งๆ ละไม่เกิน 40 คน (รวมเจ้าหน้าที่)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76077" y="3818120"/>
            <a:ext cx="17680771" cy="718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95"/>
              </a:lnSpc>
            </a:pPr>
            <a:r>
              <a:rPr lang="en-US" sz="45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กลุ่มเป้าหมาย คือ เกษตรผู้ทำสวนป่าหรือประชาชนผู้สนใจ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473881" y="4955405"/>
            <a:ext cx="10631644" cy="790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5"/>
              </a:lnSpc>
            </a:pPr>
            <a:r>
              <a:rPr lang="en-US" sz="4920">
                <a:solidFill>
                  <a:srgbClr val="FA7A4A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ประเด็นสำคัญในการประชุม ประกอบด้วย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254504" y="6214921"/>
            <a:ext cx="6140723" cy="1192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200">
                <a:solidFill>
                  <a:srgbClr val="503D36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ความรู้ด้านวนวัฒน์</a:t>
            </a:r>
          </a:p>
          <a:p>
            <a:pPr algn="ctr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3200">
                <a:solidFill>
                  <a:srgbClr val="503D36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สำหรับการปลูกไม้เศรษฐกิจ</a:t>
            </a:r>
            <a:r>
              <a:rPr lang="en-US" sz="3200">
                <a:solidFill>
                  <a:srgbClr val="503D36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175330" y="6235494"/>
            <a:ext cx="5878402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00"/>
              </a:lnSpc>
              <a:spcBef>
                <a:spcPct val="0"/>
              </a:spcBef>
            </a:pPr>
            <a:r>
              <a:rPr lang="en-US" sz="3000">
                <a:solidFill>
                  <a:srgbClr val="503D36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ประชาสัมพันธ์กิจกรรม/โครงการส่งเสริมการปลูกไม้เศรษฐกิจของกรมป่าไม้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2168779" y="8151679"/>
            <a:ext cx="6384135" cy="1632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50"/>
              </a:lnSpc>
            </a:pPr>
            <a:r>
              <a:rPr lang="en-US" sz="2900">
                <a:solidFill>
                  <a:srgbClr val="503D36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การขออนุญาตตัดไม้ในที่ดินกรรมสิทธิ์หรือสิทธิครอบครอง</a:t>
            </a:r>
            <a:r>
              <a:rPr lang="en-US" sz="2900">
                <a:solidFill>
                  <a:srgbClr val="503D36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รวมถึงกฎหมายที่เกี่ยวข้อง</a:t>
            </a:r>
          </a:p>
          <a:p>
            <a:pPr algn="ctr" marL="0" indent="0" lvl="0">
              <a:lnSpc>
                <a:spcPts val="4350"/>
              </a:lnSpc>
              <a:spcBef>
                <a:spcPct val="0"/>
              </a:spcBef>
            </a:pPr>
          </a:p>
        </p:txBody>
      </p:sp>
      <p:sp>
        <p:nvSpPr>
          <p:cNvPr name="TextBox 36" id="36"/>
          <p:cNvSpPr txBox="true"/>
          <p:nvPr/>
        </p:nvSpPr>
        <p:spPr>
          <a:xfrm rot="0">
            <a:off x="10034882" y="8391708"/>
            <a:ext cx="6070643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249"/>
              </a:lnSpc>
              <a:spcBef>
                <a:spcPct val="0"/>
              </a:spcBef>
            </a:pPr>
            <a:r>
              <a:rPr lang="en-US" sz="3499">
                <a:solidFill>
                  <a:srgbClr val="503D36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การใช้งานเว็บไซต์ Site Matching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-10723191">
            <a:off x="13787102" y="5230533"/>
            <a:ext cx="541596" cy="552026"/>
          </a:xfrm>
          <a:custGeom>
            <a:avLst/>
            <a:gdLst/>
            <a:ahLst/>
            <a:cxnLst/>
            <a:rect r="r" b="b" t="t" l="l"/>
            <a:pathLst>
              <a:path h="552026" w="541596">
                <a:moveTo>
                  <a:pt x="0" y="0"/>
                </a:moveTo>
                <a:lnTo>
                  <a:pt x="541596" y="0"/>
                </a:lnTo>
                <a:lnTo>
                  <a:pt x="541596" y="552026"/>
                </a:lnTo>
                <a:lnTo>
                  <a:pt x="0" y="5520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132" y="426425"/>
            <a:ext cx="3540402" cy="2063977"/>
            <a:chOff x="0" y="0"/>
            <a:chExt cx="932452" cy="5435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2452" cy="543599"/>
            </a:xfrm>
            <a:custGeom>
              <a:avLst/>
              <a:gdLst/>
              <a:ahLst/>
              <a:cxnLst/>
              <a:rect r="r" b="b" t="t" l="l"/>
              <a:pathLst>
                <a:path h="543599" w="932452">
                  <a:moveTo>
                    <a:pt x="111523" y="0"/>
                  </a:moveTo>
                  <a:lnTo>
                    <a:pt x="820928" y="0"/>
                  </a:lnTo>
                  <a:cubicBezTo>
                    <a:pt x="850506" y="0"/>
                    <a:pt x="878873" y="11750"/>
                    <a:pt x="899787" y="32664"/>
                  </a:cubicBezTo>
                  <a:cubicBezTo>
                    <a:pt x="920702" y="53579"/>
                    <a:pt x="932452" y="81946"/>
                    <a:pt x="932452" y="111523"/>
                  </a:cubicBezTo>
                  <a:lnTo>
                    <a:pt x="932452" y="432075"/>
                  </a:lnTo>
                  <a:cubicBezTo>
                    <a:pt x="932452" y="461653"/>
                    <a:pt x="920702" y="490020"/>
                    <a:pt x="899787" y="510934"/>
                  </a:cubicBezTo>
                  <a:cubicBezTo>
                    <a:pt x="878873" y="531849"/>
                    <a:pt x="850506" y="543599"/>
                    <a:pt x="820928" y="543599"/>
                  </a:cubicBezTo>
                  <a:lnTo>
                    <a:pt x="111523" y="543599"/>
                  </a:lnTo>
                  <a:cubicBezTo>
                    <a:pt x="81946" y="543599"/>
                    <a:pt x="53579" y="531849"/>
                    <a:pt x="32664" y="510934"/>
                  </a:cubicBezTo>
                  <a:cubicBezTo>
                    <a:pt x="11750" y="490020"/>
                    <a:pt x="0" y="461653"/>
                    <a:pt x="0" y="432075"/>
                  </a:cubicBezTo>
                  <a:lnTo>
                    <a:pt x="0" y="111523"/>
                  </a:lnTo>
                  <a:cubicBezTo>
                    <a:pt x="0" y="81946"/>
                    <a:pt x="11750" y="53579"/>
                    <a:pt x="32664" y="32664"/>
                  </a:cubicBezTo>
                  <a:cubicBezTo>
                    <a:pt x="53579" y="11750"/>
                    <a:pt x="81946" y="0"/>
                    <a:pt x="111523" y="0"/>
                  </a:cubicBezTo>
                  <a:close/>
                </a:path>
              </a:pathLst>
            </a:custGeom>
            <a:solidFill>
              <a:srgbClr val="FAFAF8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932452" cy="6197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401601">
            <a:off x="15994212" y="7866625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401601">
            <a:off x="-358454" y="3667096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40" y="0"/>
                </a:moveTo>
                <a:lnTo>
                  <a:pt x="0" y="0"/>
                </a:lnTo>
                <a:lnTo>
                  <a:pt x="0" y="1680263"/>
                </a:lnTo>
                <a:lnTo>
                  <a:pt x="1757340" y="1680263"/>
                </a:lnTo>
                <a:lnTo>
                  <a:pt x="175734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20216" y="264093"/>
            <a:ext cx="17107362" cy="9815767"/>
          </a:xfrm>
          <a:custGeom>
            <a:avLst/>
            <a:gdLst/>
            <a:ahLst/>
            <a:cxnLst/>
            <a:rect r="r" b="b" t="t" l="l"/>
            <a:pathLst>
              <a:path h="9815767" w="17107362">
                <a:moveTo>
                  <a:pt x="0" y="0"/>
                </a:moveTo>
                <a:lnTo>
                  <a:pt x="17107363" y="0"/>
                </a:lnTo>
                <a:lnTo>
                  <a:pt x="17107363" y="9815767"/>
                </a:lnTo>
                <a:lnTo>
                  <a:pt x="0" y="98157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956" r="0" b="-1307"/>
            </a:stretch>
          </a:blipFill>
          <a:ln w="47625" cap="sq">
            <a:gradFill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3392623" y="264093"/>
            <a:ext cx="3866677" cy="2650432"/>
          </a:xfrm>
          <a:custGeom>
            <a:avLst/>
            <a:gdLst/>
            <a:ahLst/>
            <a:cxnLst/>
            <a:rect r="r" b="b" t="t" l="l"/>
            <a:pathLst>
              <a:path h="2650432" w="3866677">
                <a:moveTo>
                  <a:pt x="0" y="0"/>
                </a:moveTo>
                <a:lnTo>
                  <a:pt x="3866677" y="0"/>
                </a:lnTo>
                <a:lnTo>
                  <a:pt x="3866677" y="2650431"/>
                </a:lnTo>
                <a:lnTo>
                  <a:pt x="0" y="26504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749215" y="1002156"/>
            <a:ext cx="9426356" cy="1150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6"/>
              </a:lnSpc>
            </a:pPr>
            <a:r>
              <a:rPr lang="en-US" sz="9382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แบบ 1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7493" y="575742"/>
            <a:ext cx="16593015" cy="9315915"/>
            <a:chOff x="0" y="0"/>
            <a:chExt cx="4370177" cy="245357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177" cy="2453574"/>
            </a:xfrm>
            <a:custGeom>
              <a:avLst/>
              <a:gdLst/>
              <a:ahLst/>
              <a:cxnLst/>
              <a:rect r="r" b="b" t="t" l="l"/>
              <a:pathLst>
                <a:path h="2453574" w="4370177">
                  <a:moveTo>
                    <a:pt x="23795" y="0"/>
                  </a:moveTo>
                  <a:lnTo>
                    <a:pt x="4346381" y="0"/>
                  </a:lnTo>
                  <a:cubicBezTo>
                    <a:pt x="4352692" y="0"/>
                    <a:pt x="4358745" y="2507"/>
                    <a:pt x="4363207" y="6970"/>
                  </a:cubicBezTo>
                  <a:cubicBezTo>
                    <a:pt x="4367670" y="11432"/>
                    <a:pt x="4370177" y="17484"/>
                    <a:pt x="4370177" y="23795"/>
                  </a:cubicBezTo>
                  <a:lnTo>
                    <a:pt x="4370177" y="2429779"/>
                  </a:lnTo>
                  <a:cubicBezTo>
                    <a:pt x="4370177" y="2436090"/>
                    <a:pt x="4367670" y="2442142"/>
                    <a:pt x="4363207" y="2446605"/>
                  </a:cubicBezTo>
                  <a:cubicBezTo>
                    <a:pt x="4358745" y="2451067"/>
                    <a:pt x="4352692" y="2453574"/>
                    <a:pt x="4346381" y="2453574"/>
                  </a:cubicBezTo>
                  <a:lnTo>
                    <a:pt x="23795" y="2453574"/>
                  </a:lnTo>
                  <a:cubicBezTo>
                    <a:pt x="17484" y="2453574"/>
                    <a:pt x="11432" y="2451067"/>
                    <a:pt x="6970" y="2446605"/>
                  </a:cubicBezTo>
                  <a:cubicBezTo>
                    <a:pt x="2507" y="2442142"/>
                    <a:pt x="0" y="2436090"/>
                    <a:pt x="0" y="2429779"/>
                  </a:cubicBezTo>
                  <a:lnTo>
                    <a:pt x="0" y="23795"/>
                  </a:lnTo>
                  <a:cubicBezTo>
                    <a:pt x="0" y="17484"/>
                    <a:pt x="2507" y="11432"/>
                    <a:pt x="6970" y="6970"/>
                  </a:cubicBezTo>
                  <a:cubicBezTo>
                    <a:pt x="11432" y="2507"/>
                    <a:pt x="17484" y="0"/>
                    <a:pt x="23795" y="0"/>
                  </a:cubicBezTo>
                  <a:close/>
                </a:path>
              </a:pathLst>
            </a:custGeom>
            <a:solidFill>
              <a:srgbClr val="FAFAF8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370177" cy="25297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-401601">
            <a:off x="-65704" y="2092908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2188808" y="0"/>
                </a:moveTo>
                <a:lnTo>
                  <a:pt x="0" y="0"/>
                </a:lnTo>
                <a:lnTo>
                  <a:pt x="0" y="2092808"/>
                </a:lnTo>
                <a:lnTo>
                  <a:pt x="2188808" y="2092808"/>
                </a:lnTo>
                <a:lnTo>
                  <a:pt x="2188808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3429228"/>
            <a:ext cx="5224305" cy="5829072"/>
          </a:xfrm>
          <a:custGeom>
            <a:avLst/>
            <a:gdLst/>
            <a:ahLst/>
            <a:cxnLst/>
            <a:rect r="r" b="b" t="t" l="l"/>
            <a:pathLst>
              <a:path h="5829072" w="5224305">
                <a:moveTo>
                  <a:pt x="0" y="0"/>
                </a:moveTo>
                <a:lnTo>
                  <a:pt x="5224305" y="0"/>
                </a:lnTo>
                <a:lnTo>
                  <a:pt x="5224305" y="5829072"/>
                </a:lnTo>
                <a:lnTo>
                  <a:pt x="0" y="5829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531847" y="2902400"/>
            <a:ext cx="5224305" cy="5829072"/>
          </a:xfrm>
          <a:custGeom>
            <a:avLst/>
            <a:gdLst/>
            <a:ahLst/>
            <a:cxnLst/>
            <a:rect r="r" b="b" t="t" l="l"/>
            <a:pathLst>
              <a:path h="5829072" w="5224305">
                <a:moveTo>
                  <a:pt x="0" y="0"/>
                </a:moveTo>
                <a:lnTo>
                  <a:pt x="5224306" y="0"/>
                </a:lnTo>
                <a:lnTo>
                  <a:pt x="5224306" y="5829072"/>
                </a:lnTo>
                <a:lnTo>
                  <a:pt x="0" y="5829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32378" y="3429228"/>
            <a:ext cx="5224305" cy="5829072"/>
          </a:xfrm>
          <a:custGeom>
            <a:avLst/>
            <a:gdLst/>
            <a:ahLst/>
            <a:cxnLst/>
            <a:rect r="r" b="b" t="t" l="l"/>
            <a:pathLst>
              <a:path h="5829072" w="5224305">
                <a:moveTo>
                  <a:pt x="0" y="0"/>
                </a:moveTo>
                <a:lnTo>
                  <a:pt x="5224305" y="0"/>
                </a:lnTo>
                <a:lnTo>
                  <a:pt x="5224305" y="5829072"/>
                </a:lnTo>
                <a:lnTo>
                  <a:pt x="0" y="5829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15902" y="3429228"/>
            <a:ext cx="1268952" cy="1268952"/>
          </a:xfrm>
          <a:custGeom>
            <a:avLst/>
            <a:gdLst/>
            <a:ahLst/>
            <a:cxnLst/>
            <a:rect r="r" b="b" t="t" l="l"/>
            <a:pathLst>
              <a:path h="1268952" w="1268952">
                <a:moveTo>
                  <a:pt x="0" y="0"/>
                </a:moveTo>
                <a:lnTo>
                  <a:pt x="1268952" y="0"/>
                </a:lnTo>
                <a:lnTo>
                  <a:pt x="1268952" y="1268952"/>
                </a:lnTo>
                <a:lnTo>
                  <a:pt x="0" y="12689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509524" y="2902400"/>
            <a:ext cx="1268952" cy="1268952"/>
          </a:xfrm>
          <a:custGeom>
            <a:avLst/>
            <a:gdLst/>
            <a:ahLst/>
            <a:cxnLst/>
            <a:rect r="r" b="b" t="t" l="l"/>
            <a:pathLst>
              <a:path h="1268952" w="1268952">
                <a:moveTo>
                  <a:pt x="0" y="0"/>
                </a:moveTo>
                <a:lnTo>
                  <a:pt x="1268952" y="0"/>
                </a:lnTo>
                <a:lnTo>
                  <a:pt x="1268952" y="1268952"/>
                </a:lnTo>
                <a:lnTo>
                  <a:pt x="0" y="12689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010961" y="3429228"/>
            <a:ext cx="1268952" cy="1268952"/>
          </a:xfrm>
          <a:custGeom>
            <a:avLst/>
            <a:gdLst/>
            <a:ahLst/>
            <a:cxnLst/>
            <a:rect r="r" b="b" t="t" l="l"/>
            <a:pathLst>
              <a:path h="1268952" w="1268952">
                <a:moveTo>
                  <a:pt x="0" y="0"/>
                </a:moveTo>
                <a:lnTo>
                  <a:pt x="1268952" y="0"/>
                </a:lnTo>
                <a:lnTo>
                  <a:pt x="1268952" y="1268952"/>
                </a:lnTo>
                <a:lnTo>
                  <a:pt x="0" y="12689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62070" y="719905"/>
            <a:ext cx="17963859" cy="198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65"/>
              </a:lnSpc>
            </a:pPr>
            <a:r>
              <a:rPr lang="en-US" sz="6500">
                <a:solidFill>
                  <a:srgbClr val="694242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พื้นที่ดำเนินการแบ่งเป็น 3 ประเภท </a:t>
            </a:r>
          </a:p>
          <a:p>
            <a:pPr algn="ctr">
              <a:lnSpc>
                <a:spcPts val="7865"/>
              </a:lnSpc>
            </a:pPr>
            <a:r>
              <a:rPr lang="en-US" sz="6500">
                <a:solidFill>
                  <a:srgbClr val="694242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(2,050 แปลง)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4158" y="4835527"/>
            <a:ext cx="4815289" cy="40623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7"/>
              </a:lnSpc>
            </a:pPr>
            <a:r>
              <a:rPr lang="en-US" sz="3799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1. ไม้โตช้า ที่มีอายุครบรอบตัดฟัน </a:t>
            </a:r>
            <a:r>
              <a:rPr lang="en-US" sz="3799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และไม่ได้รับการสนับสนุนจาก คก. </a:t>
            </a:r>
          </a:p>
          <a:p>
            <a:pPr algn="ctr">
              <a:lnSpc>
                <a:spcPts val="4597"/>
              </a:lnSpc>
            </a:pPr>
            <a:r>
              <a:rPr lang="en-US" sz="3799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ส่งเสริมฯ ของกรมป่าไม้ </a:t>
            </a:r>
          </a:p>
          <a:p>
            <a:pPr algn="ctr">
              <a:lnSpc>
                <a:spcPts val="4597"/>
              </a:lnSpc>
            </a:pPr>
            <a:r>
              <a:rPr lang="en-US" sz="3799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(จำนวน</a:t>
            </a:r>
            <a:r>
              <a:rPr lang="en-US" sz="3799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แปลงคิดเป็นร้อยละ 50 ของจำนวนแปลงสำรวจทั้งหมด)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814280" y="4335491"/>
            <a:ext cx="4659439" cy="4138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19"/>
              </a:lnSpc>
            </a:pPr>
            <a:r>
              <a:rPr lang="en-US" sz="39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2. ไม้ที่สิ้นสุดการสนับสนุนจาก คก. </a:t>
            </a:r>
          </a:p>
          <a:p>
            <a:pPr algn="ctr">
              <a:lnSpc>
                <a:spcPts val="4719"/>
              </a:lnSpc>
            </a:pPr>
            <a:r>
              <a:rPr lang="en-US" sz="39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ส่งเสริมฯ </a:t>
            </a:r>
            <a:r>
              <a:rPr lang="en-US" sz="39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ของกรมป่าไม้ </a:t>
            </a:r>
          </a:p>
          <a:p>
            <a:pPr algn="ctr">
              <a:lnSpc>
                <a:spcPts val="4719"/>
              </a:lnSpc>
            </a:pPr>
            <a:r>
              <a:rPr lang="en-US" sz="39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และมีอายุ 5 ปี ขึ้นไป </a:t>
            </a:r>
          </a:p>
          <a:p>
            <a:pPr algn="ctr">
              <a:lnSpc>
                <a:spcPts val="4719"/>
              </a:lnSpc>
            </a:pPr>
            <a:r>
              <a:rPr lang="en-US" sz="39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(จำนวนแปลงคิดเป็นร้อยละ 40 ของจำนวนแปลงสำรวจทั้งหมด)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303351" y="5054408"/>
            <a:ext cx="4682359" cy="304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39"/>
              </a:lnSpc>
            </a:pPr>
            <a:r>
              <a:rPr lang="en-US" sz="3999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3.ไม้โตเร็ว ที่มีอายุครบรอบตัดฟัน</a:t>
            </a:r>
          </a:p>
          <a:p>
            <a:pPr algn="ctr">
              <a:lnSpc>
                <a:spcPts val="4839"/>
              </a:lnSpc>
            </a:pPr>
            <a:r>
              <a:rPr lang="en-US" sz="3999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(จำนวนแปลงคิดเป็นร้อยละ 10 ของจำนวนแปลงสำรวจทั้งหมด)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-401601">
            <a:off x="15984687" y="8073766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7"/>
                </a:lnTo>
                <a:lnTo>
                  <a:pt x="0" y="20928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99868" y="678799"/>
            <a:ext cx="16593015" cy="9271626"/>
            <a:chOff x="0" y="0"/>
            <a:chExt cx="4370177" cy="24419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177" cy="2441910"/>
            </a:xfrm>
            <a:custGeom>
              <a:avLst/>
              <a:gdLst/>
              <a:ahLst/>
              <a:cxnLst/>
              <a:rect r="r" b="b" t="t" l="l"/>
              <a:pathLst>
                <a:path h="2441910" w="4370177">
                  <a:moveTo>
                    <a:pt x="23795" y="0"/>
                  </a:moveTo>
                  <a:lnTo>
                    <a:pt x="4346381" y="0"/>
                  </a:lnTo>
                  <a:cubicBezTo>
                    <a:pt x="4352692" y="0"/>
                    <a:pt x="4358745" y="2507"/>
                    <a:pt x="4363207" y="6970"/>
                  </a:cubicBezTo>
                  <a:cubicBezTo>
                    <a:pt x="4367670" y="11432"/>
                    <a:pt x="4370177" y="17484"/>
                    <a:pt x="4370177" y="23795"/>
                  </a:cubicBezTo>
                  <a:lnTo>
                    <a:pt x="4370177" y="2418114"/>
                  </a:lnTo>
                  <a:cubicBezTo>
                    <a:pt x="4370177" y="2424425"/>
                    <a:pt x="4367670" y="2430478"/>
                    <a:pt x="4363207" y="2434940"/>
                  </a:cubicBezTo>
                  <a:cubicBezTo>
                    <a:pt x="4358745" y="2439403"/>
                    <a:pt x="4352692" y="2441910"/>
                    <a:pt x="4346381" y="2441910"/>
                  </a:cubicBezTo>
                  <a:lnTo>
                    <a:pt x="23795" y="2441910"/>
                  </a:lnTo>
                  <a:cubicBezTo>
                    <a:pt x="17484" y="2441910"/>
                    <a:pt x="11432" y="2439403"/>
                    <a:pt x="6970" y="2434940"/>
                  </a:cubicBezTo>
                  <a:cubicBezTo>
                    <a:pt x="2507" y="2430478"/>
                    <a:pt x="0" y="2424425"/>
                    <a:pt x="0" y="2418114"/>
                  </a:cubicBezTo>
                  <a:lnTo>
                    <a:pt x="0" y="23795"/>
                  </a:lnTo>
                  <a:cubicBezTo>
                    <a:pt x="0" y="17484"/>
                    <a:pt x="2507" y="11432"/>
                    <a:pt x="6970" y="6970"/>
                  </a:cubicBezTo>
                  <a:cubicBezTo>
                    <a:pt x="11432" y="2507"/>
                    <a:pt x="17484" y="0"/>
                    <a:pt x="23795" y="0"/>
                  </a:cubicBezTo>
                  <a:close/>
                </a:path>
              </a:pathLst>
            </a:custGeom>
            <a:solidFill>
              <a:srgbClr val="FAFAF8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370177" cy="2518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-401601">
            <a:off x="-31177" y="-161333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39" y="0"/>
                </a:moveTo>
                <a:lnTo>
                  <a:pt x="0" y="0"/>
                </a:lnTo>
                <a:lnTo>
                  <a:pt x="0" y="1680263"/>
                </a:lnTo>
                <a:lnTo>
                  <a:pt x="1757339" y="1680263"/>
                </a:lnTo>
                <a:lnTo>
                  <a:pt x="1757339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98" y="2758278"/>
            <a:ext cx="9697557" cy="5448066"/>
          </a:xfrm>
          <a:custGeom>
            <a:avLst/>
            <a:gdLst/>
            <a:ahLst/>
            <a:cxnLst/>
            <a:rect r="r" b="b" t="t" l="l"/>
            <a:pathLst>
              <a:path h="5448066" w="9697557">
                <a:moveTo>
                  <a:pt x="0" y="0"/>
                </a:moveTo>
                <a:lnTo>
                  <a:pt x="9697557" y="0"/>
                </a:lnTo>
                <a:lnTo>
                  <a:pt x="9697557" y="5448066"/>
                </a:lnTo>
                <a:lnTo>
                  <a:pt x="0" y="5448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494" t="-14600" r="-9059" b="-174686"/>
            </a:stretch>
          </a:blipFill>
          <a:ln w="57150" cap="sq">
            <a:solidFill>
              <a:srgbClr val="FF1616"/>
            </a:solidFill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432826" y="8799594"/>
            <a:ext cx="3272246" cy="1280266"/>
          </a:xfrm>
          <a:custGeom>
            <a:avLst/>
            <a:gdLst/>
            <a:ahLst/>
            <a:cxnLst/>
            <a:rect r="r" b="b" t="t" l="l"/>
            <a:pathLst>
              <a:path h="1280266" w="3272246">
                <a:moveTo>
                  <a:pt x="0" y="0"/>
                </a:moveTo>
                <a:lnTo>
                  <a:pt x="3272246" y="0"/>
                </a:lnTo>
                <a:lnTo>
                  <a:pt x="3272246" y="1280266"/>
                </a:lnTo>
                <a:lnTo>
                  <a:pt x="0" y="12802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972466" y="1629717"/>
            <a:ext cx="8136046" cy="7752860"/>
          </a:xfrm>
          <a:custGeom>
            <a:avLst/>
            <a:gdLst/>
            <a:ahLst/>
            <a:cxnLst/>
            <a:rect r="r" b="b" t="t" l="l"/>
            <a:pathLst>
              <a:path h="7752860" w="8136046">
                <a:moveTo>
                  <a:pt x="0" y="0"/>
                </a:moveTo>
                <a:lnTo>
                  <a:pt x="8136046" y="0"/>
                </a:lnTo>
                <a:lnTo>
                  <a:pt x="8136046" y="7752860"/>
                </a:lnTo>
                <a:lnTo>
                  <a:pt x="0" y="775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56" t="-67736" r="-11214" b="-4168"/>
            </a:stretch>
          </a:blipFill>
          <a:ln w="57150" cap="sq">
            <a:solidFill>
              <a:srgbClr val="FF1616"/>
            </a:solidFill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-401601">
            <a:off x="16420196" y="8211896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068949" y="1028700"/>
            <a:ext cx="4709566" cy="1529305"/>
            <a:chOff x="0" y="0"/>
            <a:chExt cx="2061023" cy="66926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61023" cy="669262"/>
            </a:xfrm>
            <a:custGeom>
              <a:avLst/>
              <a:gdLst/>
              <a:ahLst/>
              <a:cxnLst/>
              <a:rect r="r" b="b" t="t" l="l"/>
              <a:pathLst>
                <a:path h="669262" w="2061023">
                  <a:moveTo>
                    <a:pt x="83837" y="0"/>
                  </a:moveTo>
                  <a:lnTo>
                    <a:pt x="1977186" y="0"/>
                  </a:lnTo>
                  <a:cubicBezTo>
                    <a:pt x="1999421" y="0"/>
                    <a:pt x="2020745" y="8833"/>
                    <a:pt x="2036468" y="24555"/>
                  </a:cubicBezTo>
                  <a:cubicBezTo>
                    <a:pt x="2052191" y="40278"/>
                    <a:pt x="2061023" y="61602"/>
                    <a:pt x="2061023" y="83837"/>
                  </a:cubicBezTo>
                  <a:lnTo>
                    <a:pt x="2061023" y="585424"/>
                  </a:lnTo>
                  <a:cubicBezTo>
                    <a:pt x="2061023" y="631727"/>
                    <a:pt x="2023488" y="669262"/>
                    <a:pt x="1977186" y="669262"/>
                  </a:cubicBezTo>
                  <a:lnTo>
                    <a:pt x="83837" y="669262"/>
                  </a:lnTo>
                  <a:cubicBezTo>
                    <a:pt x="37535" y="669262"/>
                    <a:pt x="0" y="631727"/>
                    <a:pt x="0" y="585424"/>
                  </a:cubicBezTo>
                  <a:lnTo>
                    <a:pt x="0" y="83837"/>
                  </a:lnTo>
                  <a:cubicBezTo>
                    <a:pt x="0" y="37535"/>
                    <a:pt x="37535" y="0"/>
                    <a:pt x="8383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4AC78"/>
              </a:solidFill>
              <a:prstDash val="lgDash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061023" cy="707362"/>
            </a:xfrm>
            <a:prstGeom prst="rect">
              <a:avLst/>
            </a:prstGeom>
          </p:spPr>
          <p:txBody>
            <a:bodyPr anchor="ctr" rtlCol="false" tIns="45520" lIns="45520" bIns="45520" rIns="4552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641360" y="1089270"/>
            <a:ext cx="9426356" cy="1233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75"/>
              </a:lnSpc>
            </a:pPr>
            <a:r>
              <a:rPr lang="en-US" sz="10199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แบบ 2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5910946" y="8468084"/>
            <a:ext cx="3408041" cy="663019"/>
          </a:xfrm>
          <a:custGeom>
            <a:avLst/>
            <a:gdLst/>
            <a:ahLst/>
            <a:cxnLst/>
            <a:rect r="r" b="b" t="t" l="l"/>
            <a:pathLst>
              <a:path h="663019" w="3408041">
                <a:moveTo>
                  <a:pt x="0" y="0"/>
                </a:moveTo>
                <a:lnTo>
                  <a:pt x="3408041" y="0"/>
                </a:lnTo>
                <a:lnTo>
                  <a:pt x="3408041" y="663019"/>
                </a:lnTo>
                <a:lnTo>
                  <a:pt x="0" y="6630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2378054" y="435114"/>
            <a:ext cx="1753595" cy="1358239"/>
          </a:xfrm>
          <a:custGeom>
            <a:avLst/>
            <a:gdLst/>
            <a:ahLst/>
            <a:cxnLst/>
            <a:rect r="r" b="b" t="t" l="l"/>
            <a:pathLst>
              <a:path h="1358239" w="1753595">
                <a:moveTo>
                  <a:pt x="1753594" y="0"/>
                </a:moveTo>
                <a:lnTo>
                  <a:pt x="0" y="0"/>
                </a:lnTo>
                <a:lnTo>
                  <a:pt x="0" y="1358238"/>
                </a:lnTo>
                <a:lnTo>
                  <a:pt x="1753594" y="1358238"/>
                </a:lnTo>
                <a:lnTo>
                  <a:pt x="175359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6243" y="1874948"/>
            <a:ext cx="5670858" cy="6045817"/>
            <a:chOff x="0" y="0"/>
            <a:chExt cx="1493559" cy="159231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93559" cy="1592314"/>
            </a:xfrm>
            <a:custGeom>
              <a:avLst/>
              <a:gdLst/>
              <a:ahLst/>
              <a:cxnLst/>
              <a:rect r="r" b="b" t="t" l="l"/>
              <a:pathLst>
                <a:path h="1592314" w="1493559">
                  <a:moveTo>
                    <a:pt x="69626" y="0"/>
                  </a:moveTo>
                  <a:lnTo>
                    <a:pt x="1423934" y="0"/>
                  </a:lnTo>
                  <a:cubicBezTo>
                    <a:pt x="1462387" y="0"/>
                    <a:pt x="1493559" y="31173"/>
                    <a:pt x="1493559" y="69626"/>
                  </a:cubicBezTo>
                  <a:lnTo>
                    <a:pt x="1493559" y="1522688"/>
                  </a:lnTo>
                  <a:cubicBezTo>
                    <a:pt x="1493559" y="1561141"/>
                    <a:pt x="1462387" y="1592314"/>
                    <a:pt x="1423934" y="1592314"/>
                  </a:cubicBezTo>
                  <a:lnTo>
                    <a:pt x="69626" y="1592314"/>
                  </a:lnTo>
                  <a:cubicBezTo>
                    <a:pt x="31173" y="1592314"/>
                    <a:pt x="0" y="1561141"/>
                    <a:pt x="0" y="1522688"/>
                  </a:cubicBezTo>
                  <a:lnTo>
                    <a:pt x="0" y="69626"/>
                  </a:lnTo>
                  <a:cubicBezTo>
                    <a:pt x="0" y="31173"/>
                    <a:pt x="31173" y="0"/>
                    <a:pt x="69626" y="0"/>
                  </a:cubicBezTo>
                  <a:close/>
                </a:path>
              </a:pathLst>
            </a:custGeom>
            <a:solidFill>
              <a:srgbClr val="F8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1493559" cy="16208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18788" y="8017537"/>
            <a:ext cx="5473608" cy="2147337"/>
            <a:chOff x="0" y="0"/>
            <a:chExt cx="1059606" cy="4156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59606" cy="415691"/>
            </a:xfrm>
            <a:custGeom>
              <a:avLst/>
              <a:gdLst/>
              <a:ahLst/>
              <a:cxnLst/>
              <a:rect r="r" b="b" t="t" l="l"/>
              <a:pathLst>
                <a:path h="415691" w="1059606">
                  <a:moveTo>
                    <a:pt x="856406" y="0"/>
                  </a:moveTo>
                  <a:cubicBezTo>
                    <a:pt x="968630" y="0"/>
                    <a:pt x="1059606" y="93056"/>
                    <a:pt x="1059606" y="207846"/>
                  </a:cubicBezTo>
                  <a:cubicBezTo>
                    <a:pt x="1059606" y="322636"/>
                    <a:pt x="968630" y="415691"/>
                    <a:pt x="856406" y="415691"/>
                  </a:cubicBezTo>
                  <a:lnTo>
                    <a:pt x="203200" y="415691"/>
                  </a:lnTo>
                  <a:cubicBezTo>
                    <a:pt x="90976" y="415691"/>
                    <a:pt x="0" y="322636"/>
                    <a:pt x="0" y="207846"/>
                  </a:cubicBezTo>
                  <a:cubicBezTo>
                    <a:pt x="0" y="9305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AF1">
                <a:alpha val="89804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059606" cy="444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2821491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1"/>
                </a:lnTo>
                <a:lnTo>
                  <a:pt x="0" y="110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82216" y="2821491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1"/>
                </a:lnTo>
                <a:lnTo>
                  <a:pt x="0" y="110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535732" y="2821491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1"/>
                </a:lnTo>
                <a:lnTo>
                  <a:pt x="0" y="110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289248" y="2821491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1"/>
                </a:lnTo>
                <a:lnTo>
                  <a:pt x="0" y="110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085917" y="2821491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1"/>
                </a:lnTo>
                <a:lnTo>
                  <a:pt x="0" y="110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4046489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2"/>
                </a:lnTo>
                <a:lnTo>
                  <a:pt x="0" y="1108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82216" y="4046489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2"/>
                </a:lnTo>
                <a:lnTo>
                  <a:pt x="0" y="1108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535732" y="4046489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2"/>
                </a:lnTo>
                <a:lnTo>
                  <a:pt x="0" y="1108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289248" y="4046489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2"/>
                </a:lnTo>
                <a:lnTo>
                  <a:pt x="0" y="1108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085917" y="4046489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2"/>
                </a:lnTo>
                <a:lnTo>
                  <a:pt x="0" y="1108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8700" y="5270888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1"/>
                </a:lnTo>
                <a:lnTo>
                  <a:pt x="0" y="110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782216" y="5270888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1"/>
                </a:lnTo>
                <a:lnTo>
                  <a:pt x="0" y="110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535732" y="5270888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1"/>
                </a:lnTo>
                <a:lnTo>
                  <a:pt x="0" y="110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289248" y="5270888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1"/>
                </a:lnTo>
                <a:lnTo>
                  <a:pt x="0" y="110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4085917" y="5270888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1"/>
                </a:lnTo>
                <a:lnTo>
                  <a:pt x="0" y="110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28700" y="6485167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2"/>
                </a:lnTo>
                <a:lnTo>
                  <a:pt x="0" y="1108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782216" y="6485167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2"/>
                </a:lnTo>
                <a:lnTo>
                  <a:pt x="0" y="1108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535732" y="6485167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2"/>
                </a:lnTo>
                <a:lnTo>
                  <a:pt x="0" y="1108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3289248" y="6485167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2"/>
                </a:lnTo>
                <a:lnTo>
                  <a:pt x="0" y="1108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4085917" y="6485167"/>
            <a:ext cx="753516" cy="1108112"/>
          </a:xfrm>
          <a:custGeom>
            <a:avLst/>
            <a:gdLst/>
            <a:ahLst/>
            <a:cxnLst/>
            <a:rect r="r" b="b" t="t" l="l"/>
            <a:pathLst>
              <a:path h="1108112" w="753516">
                <a:moveTo>
                  <a:pt x="0" y="0"/>
                </a:moveTo>
                <a:lnTo>
                  <a:pt x="753516" y="0"/>
                </a:lnTo>
                <a:lnTo>
                  <a:pt x="753516" y="1108112"/>
                </a:lnTo>
                <a:lnTo>
                  <a:pt x="0" y="1108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085668" y="5177406"/>
            <a:ext cx="1440201" cy="197922"/>
          </a:xfrm>
          <a:custGeom>
            <a:avLst/>
            <a:gdLst/>
            <a:ahLst/>
            <a:cxnLst/>
            <a:rect r="r" b="b" t="t" l="l"/>
            <a:pathLst>
              <a:path h="197922" w="1440201">
                <a:moveTo>
                  <a:pt x="0" y="0"/>
                </a:moveTo>
                <a:lnTo>
                  <a:pt x="1440201" y="0"/>
                </a:lnTo>
                <a:lnTo>
                  <a:pt x="1440201" y="197922"/>
                </a:lnTo>
                <a:lnTo>
                  <a:pt x="0" y="197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243975" y="2509269"/>
            <a:ext cx="1440201" cy="197922"/>
          </a:xfrm>
          <a:custGeom>
            <a:avLst/>
            <a:gdLst/>
            <a:ahLst/>
            <a:cxnLst/>
            <a:rect r="r" b="b" t="t" l="l"/>
            <a:pathLst>
              <a:path h="197922" w="1440201">
                <a:moveTo>
                  <a:pt x="0" y="0"/>
                </a:moveTo>
                <a:lnTo>
                  <a:pt x="1440201" y="0"/>
                </a:lnTo>
                <a:lnTo>
                  <a:pt x="1440201" y="197922"/>
                </a:lnTo>
                <a:lnTo>
                  <a:pt x="0" y="197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4084531" y="2518794"/>
            <a:ext cx="754901" cy="163251"/>
          </a:xfrm>
          <a:custGeom>
            <a:avLst/>
            <a:gdLst/>
            <a:ahLst/>
            <a:cxnLst/>
            <a:rect r="r" b="b" t="t" l="l"/>
            <a:pathLst>
              <a:path h="163251" w="754901">
                <a:moveTo>
                  <a:pt x="0" y="0"/>
                </a:moveTo>
                <a:lnTo>
                  <a:pt x="754902" y="0"/>
                </a:lnTo>
                <a:lnTo>
                  <a:pt x="754902" y="163250"/>
                </a:lnTo>
                <a:lnTo>
                  <a:pt x="0" y="1632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90780" t="0" r="-530222" b="-21238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3936087" y="7609542"/>
            <a:ext cx="903345" cy="197922"/>
          </a:xfrm>
          <a:custGeom>
            <a:avLst/>
            <a:gdLst/>
            <a:ahLst/>
            <a:cxnLst/>
            <a:rect r="r" b="b" t="t" l="l"/>
            <a:pathLst>
              <a:path h="197922" w="903345">
                <a:moveTo>
                  <a:pt x="0" y="0"/>
                </a:moveTo>
                <a:lnTo>
                  <a:pt x="903346" y="0"/>
                </a:lnTo>
                <a:lnTo>
                  <a:pt x="903346" y="197922"/>
                </a:lnTo>
                <a:lnTo>
                  <a:pt x="0" y="1979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59429" t="0" r="-443092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5400000">
            <a:off x="2391282" y="4949091"/>
            <a:ext cx="5145652" cy="266007"/>
          </a:xfrm>
          <a:custGeom>
            <a:avLst/>
            <a:gdLst/>
            <a:ahLst/>
            <a:cxnLst/>
            <a:rect r="r" b="b" t="t" l="l"/>
            <a:pathLst>
              <a:path h="266007" w="5145652">
                <a:moveTo>
                  <a:pt x="0" y="0"/>
                </a:moveTo>
                <a:lnTo>
                  <a:pt x="5145652" y="0"/>
                </a:lnTo>
                <a:lnTo>
                  <a:pt x="5145652" y="266007"/>
                </a:lnTo>
                <a:lnTo>
                  <a:pt x="0" y="2660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42162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5400000">
            <a:off x="1439474" y="5006868"/>
            <a:ext cx="5145652" cy="266007"/>
          </a:xfrm>
          <a:custGeom>
            <a:avLst/>
            <a:gdLst/>
            <a:ahLst/>
            <a:cxnLst/>
            <a:rect r="r" b="b" t="t" l="l"/>
            <a:pathLst>
              <a:path h="266007" w="5145652">
                <a:moveTo>
                  <a:pt x="0" y="0"/>
                </a:moveTo>
                <a:lnTo>
                  <a:pt x="5145652" y="0"/>
                </a:lnTo>
                <a:lnTo>
                  <a:pt x="5145652" y="266007"/>
                </a:lnTo>
                <a:lnTo>
                  <a:pt x="0" y="2660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42162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5400000">
            <a:off x="-371910" y="3838280"/>
            <a:ext cx="2733882" cy="198670"/>
          </a:xfrm>
          <a:custGeom>
            <a:avLst/>
            <a:gdLst/>
            <a:ahLst/>
            <a:cxnLst/>
            <a:rect r="r" b="b" t="t" l="l"/>
            <a:pathLst>
              <a:path h="198670" w="2733882">
                <a:moveTo>
                  <a:pt x="0" y="0"/>
                </a:moveTo>
                <a:lnTo>
                  <a:pt x="2733882" y="0"/>
                </a:lnTo>
                <a:lnTo>
                  <a:pt x="2733882" y="198670"/>
                </a:lnTo>
                <a:lnTo>
                  <a:pt x="0" y="1986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9984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5400000">
            <a:off x="1076492" y="3762655"/>
            <a:ext cx="2733882" cy="198670"/>
          </a:xfrm>
          <a:custGeom>
            <a:avLst/>
            <a:gdLst/>
            <a:ahLst/>
            <a:cxnLst/>
            <a:rect r="r" b="b" t="t" l="l"/>
            <a:pathLst>
              <a:path h="198670" w="2733882">
                <a:moveTo>
                  <a:pt x="0" y="0"/>
                </a:moveTo>
                <a:lnTo>
                  <a:pt x="2733882" y="0"/>
                </a:lnTo>
                <a:lnTo>
                  <a:pt x="2733882" y="198670"/>
                </a:lnTo>
                <a:lnTo>
                  <a:pt x="0" y="1986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9984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4550821" y="6972976"/>
            <a:ext cx="270758" cy="673833"/>
          </a:xfrm>
          <a:custGeom>
            <a:avLst/>
            <a:gdLst/>
            <a:ahLst/>
            <a:cxnLst/>
            <a:rect r="r" b="b" t="t" l="l"/>
            <a:pathLst>
              <a:path h="673833" w="270758">
                <a:moveTo>
                  <a:pt x="0" y="0"/>
                </a:moveTo>
                <a:lnTo>
                  <a:pt x="270758" y="0"/>
                </a:lnTo>
                <a:lnTo>
                  <a:pt x="270758" y="673833"/>
                </a:lnTo>
                <a:lnTo>
                  <a:pt x="0" y="6738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751787" y="647700"/>
            <a:ext cx="3069792" cy="1227248"/>
          </a:xfrm>
          <a:custGeom>
            <a:avLst/>
            <a:gdLst/>
            <a:ahLst/>
            <a:cxnLst/>
            <a:rect r="r" b="b" t="t" l="l"/>
            <a:pathLst>
              <a:path h="1227248" w="3069792">
                <a:moveTo>
                  <a:pt x="0" y="0"/>
                </a:moveTo>
                <a:lnTo>
                  <a:pt x="3069792" y="0"/>
                </a:lnTo>
                <a:lnTo>
                  <a:pt x="3069792" y="1227248"/>
                </a:lnTo>
                <a:lnTo>
                  <a:pt x="0" y="12272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1855040" y="981058"/>
            <a:ext cx="2966539" cy="438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262A55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 กรณีปลูกเต็มแปลง </a:t>
            </a:r>
          </a:p>
        </p:txBody>
      </p:sp>
      <p:sp>
        <p:nvSpPr>
          <p:cNvPr name="Freeform 40" id="40"/>
          <p:cNvSpPr/>
          <p:nvPr/>
        </p:nvSpPr>
        <p:spPr>
          <a:xfrm flipH="true" flipV="false" rot="-954578">
            <a:off x="1566968" y="624986"/>
            <a:ext cx="576144" cy="688868"/>
          </a:xfrm>
          <a:custGeom>
            <a:avLst/>
            <a:gdLst/>
            <a:ahLst/>
            <a:cxnLst/>
            <a:rect r="r" b="b" t="t" l="l"/>
            <a:pathLst>
              <a:path h="688868" w="576144">
                <a:moveTo>
                  <a:pt x="576144" y="0"/>
                </a:moveTo>
                <a:lnTo>
                  <a:pt x="0" y="0"/>
                </a:lnTo>
                <a:lnTo>
                  <a:pt x="0" y="688868"/>
                </a:lnTo>
                <a:lnTo>
                  <a:pt x="576144" y="688868"/>
                </a:lnTo>
                <a:lnTo>
                  <a:pt x="57614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1" id="41"/>
          <p:cNvGrpSpPr/>
          <p:nvPr/>
        </p:nvGrpSpPr>
        <p:grpSpPr>
          <a:xfrm rot="0">
            <a:off x="6250951" y="2707191"/>
            <a:ext cx="5001454" cy="5057202"/>
            <a:chOff x="0" y="0"/>
            <a:chExt cx="1317255" cy="1331938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317255" cy="1331938"/>
            </a:xfrm>
            <a:custGeom>
              <a:avLst/>
              <a:gdLst/>
              <a:ahLst/>
              <a:cxnLst/>
              <a:rect r="r" b="b" t="t" l="l"/>
              <a:pathLst>
                <a:path h="1331938" w="1317255">
                  <a:moveTo>
                    <a:pt x="78945" y="0"/>
                  </a:moveTo>
                  <a:lnTo>
                    <a:pt x="1238311" y="0"/>
                  </a:lnTo>
                  <a:cubicBezTo>
                    <a:pt x="1259248" y="0"/>
                    <a:pt x="1279328" y="8317"/>
                    <a:pt x="1294133" y="23122"/>
                  </a:cubicBezTo>
                  <a:cubicBezTo>
                    <a:pt x="1308938" y="37927"/>
                    <a:pt x="1317255" y="58007"/>
                    <a:pt x="1317255" y="78945"/>
                  </a:cubicBezTo>
                  <a:lnTo>
                    <a:pt x="1317255" y="1252993"/>
                  </a:lnTo>
                  <a:cubicBezTo>
                    <a:pt x="1317255" y="1296593"/>
                    <a:pt x="1281911" y="1331938"/>
                    <a:pt x="1238311" y="1331938"/>
                  </a:cubicBezTo>
                  <a:lnTo>
                    <a:pt x="78945" y="1331938"/>
                  </a:lnTo>
                  <a:cubicBezTo>
                    <a:pt x="58007" y="1331938"/>
                    <a:pt x="37927" y="1323621"/>
                    <a:pt x="23122" y="1308816"/>
                  </a:cubicBezTo>
                  <a:cubicBezTo>
                    <a:pt x="8317" y="1294011"/>
                    <a:pt x="0" y="1273931"/>
                    <a:pt x="0" y="1252993"/>
                  </a:cubicBezTo>
                  <a:lnTo>
                    <a:pt x="0" y="78945"/>
                  </a:lnTo>
                  <a:cubicBezTo>
                    <a:pt x="0" y="58007"/>
                    <a:pt x="8317" y="37927"/>
                    <a:pt x="23122" y="23122"/>
                  </a:cubicBezTo>
                  <a:cubicBezTo>
                    <a:pt x="37927" y="8317"/>
                    <a:pt x="58007" y="0"/>
                    <a:pt x="78945" y="0"/>
                  </a:cubicBezTo>
                  <a:close/>
                </a:path>
              </a:pathLst>
            </a:custGeom>
            <a:solidFill>
              <a:srgbClr val="F8F5EF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28575"/>
              <a:ext cx="1317255" cy="13605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2235523" y="2019951"/>
            <a:ext cx="5670858" cy="6045817"/>
            <a:chOff x="0" y="0"/>
            <a:chExt cx="1493559" cy="1592314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493559" cy="1592314"/>
            </a:xfrm>
            <a:custGeom>
              <a:avLst/>
              <a:gdLst/>
              <a:ahLst/>
              <a:cxnLst/>
              <a:rect r="r" b="b" t="t" l="l"/>
              <a:pathLst>
                <a:path h="1592314" w="1493559">
                  <a:moveTo>
                    <a:pt x="69626" y="0"/>
                  </a:moveTo>
                  <a:lnTo>
                    <a:pt x="1423934" y="0"/>
                  </a:lnTo>
                  <a:cubicBezTo>
                    <a:pt x="1462387" y="0"/>
                    <a:pt x="1493559" y="31173"/>
                    <a:pt x="1493559" y="69626"/>
                  </a:cubicBezTo>
                  <a:lnTo>
                    <a:pt x="1493559" y="1522688"/>
                  </a:lnTo>
                  <a:cubicBezTo>
                    <a:pt x="1493559" y="1561141"/>
                    <a:pt x="1462387" y="1592314"/>
                    <a:pt x="1423934" y="1592314"/>
                  </a:cubicBezTo>
                  <a:lnTo>
                    <a:pt x="69626" y="1592314"/>
                  </a:lnTo>
                  <a:cubicBezTo>
                    <a:pt x="31173" y="1592314"/>
                    <a:pt x="0" y="1561141"/>
                    <a:pt x="0" y="1522688"/>
                  </a:cubicBezTo>
                  <a:lnTo>
                    <a:pt x="0" y="69626"/>
                  </a:lnTo>
                  <a:cubicBezTo>
                    <a:pt x="0" y="31173"/>
                    <a:pt x="31173" y="0"/>
                    <a:pt x="69626" y="0"/>
                  </a:cubicBezTo>
                  <a:close/>
                </a:path>
              </a:pathLst>
            </a:custGeom>
            <a:solidFill>
              <a:srgbClr val="F8F5EF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28575"/>
              <a:ext cx="1493559" cy="16208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6440316" y="8396192"/>
            <a:ext cx="5280253" cy="1713733"/>
            <a:chOff x="0" y="0"/>
            <a:chExt cx="1280804" cy="415691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280804" cy="415691"/>
            </a:xfrm>
            <a:custGeom>
              <a:avLst/>
              <a:gdLst/>
              <a:ahLst/>
              <a:cxnLst/>
              <a:rect r="r" b="b" t="t" l="l"/>
              <a:pathLst>
                <a:path h="415691" w="1280804">
                  <a:moveTo>
                    <a:pt x="1077604" y="0"/>
                  </a:moveTo>
                  <a:cubicBezTo>
                    <a:pt x="1189828" y="0"/>
                    <a:pt x="1280804" y="93056"/>
                    <a:pt x="1280804" y="207846"/>
                  </a:cubicBezTo>
                  <a:cubicBezTo>
                    <a:pt x="1280804" y="322636"/>
                    <a:pt x="1189828" y="415691"/>
                    <a:pt x="1077604" y="415691"/>
                  </a:cubicBezTo>
                  <a:lnTo>
                    <a:pt x="203200" y="415691"/>
                  </a:lnTo>
                  <a:cubicBezTo>
                    <a:pt x="90976" y="415691"/>
                    <a:pt x="0" y="322636"/>
                    <a:pt x="0" y="207846"/>
                  </a:cubicBezTo>
                  <a:cubicBezTo>
                    <a:pt x="0" y="9305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AF1">
                <a:alpha val="89804"/>
              </a:srgbClr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28575"/>
              <a:ext cx="1280804" cy="444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2541656" y="8341993"/>
            <a:ext cx="5473608" cy="1651431"/>
            <a:chOff x="0" y="0"/>
            <a:chExt cx="1059606" cy="319691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059606" cy="319691"/>
            </a:xfrm>
            <a:custGeom>
              <a:avLst/>
              <a:gdLst/>
              <a:ahLst/>
              <a:cxnLst/>
              <a:rect r="r" b="b" t="t" l="l"/>
              <a:pathLst>
                <a:path h="319691" w="1059606">
                  <a:moveTo>
                    <a:pt x="856406" y="0"/>
                  </a:moveTo>
                  <a:cubicBezTo>
                    <a:pt x="968630" y="0"/>
                    <a:pt x="1059606" y="71565"/>
                    <a:pt x="1059606" y="159846"/>
                  </a:cubicBezTo>
                  <a:cubicBezTo>
                    <a:pt x="1059606" y="248126"/>
                    <a:pt x="968630" y="319691"/>
                    <a:pt x="856406" y="319691"/>
                  </a:cubicBezTo>
                  <a:lnTo>
                    <a:pt x="203200" y="319691"/>
                  </a:lnTo>
                  <a:cubicBezTo>
                    <a:pt x="90976" y="319691"/>
                    <a:pt x="0" y="248126"/>
                    <a:pt x="0" y="159846"/>
                  </a:cubicBezTo>
                  <a:cubicBezTo>
                    <a:pt x="0" y="7156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AF1">
                <a:alpha val="89804"/>
              </a:srgbClr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28575"/>
              <a:ext cx="1059606" cy="348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3" id="53"/>
          <p:cNvSpPr/>
          <p:nvPr/>
        </p:nvSpPr>
        <p:spPr>
          <a:xfrm flipH="false" flipV="false" rot="0">
            <a:off x="7420976" y="2799487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2"/>
                </a:lnTo>
                <a:lnTo>
                  <a:pt x="0" y="112890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8818083" y="3204498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5"/>
                </a:lnTo>
                <a:lnTo>
                  <a:pt x="0" y="1225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8210302" y="3204498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5"/>
                </a:lnTo>
                <a:lnTo>
                  <a:pt x="0" y="1225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0">
            <a:off x="7509109" y="3204498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5"/>
                </a:lnTo>
                <a:lnTo>
                  <a:pt x="0" y="1225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0">
            <a:off x="9195426" y="3165845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6894011" y="3204498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5"/>
                </a:lnTo>
                <a:lnTo>
                  <a:pt x="0" y="1225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8931343" y="3855939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0">
            <a:off x="8323562" y="3855939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0">
            <a:off x="7622369" y="3855939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0">
            <a:off x="9308686" y="3817286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7007271" y="3855939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5" y="0"/>
                </a:lnTo>
                <a:lnTo>
                  <a:pt x="851775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6638967" y="2799487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2"/>
                </a:lnTo>
                <a:lnTo>
                  <a:pt x="0" y="112890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8983666" y="4527084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5"/>
                </a:lnTo>
                <a:lnTo>
                  <a:pt x="0" y="1225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8375885" y="4527084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5"/>
                </a:lnTo>
                <a:lnTo>
                  <a:pt x="0" y="1225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0">
            <a:off x="7674692" y="4527084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5"/>
                </a:lnTo>
                <a:lnTo>
                  <a:pt x="0" y="1225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9361009" y="4488431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9896802" y="3765260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1"/>
                </a:lnTo>
                <a:lnTo>
                  <a:pt x="0" y="11289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7059594" y="4527084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5"/>
                </a:lnTo>
                <a:lnTo>
                  <a:pt x="0" y="1225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9080443" y="5226824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8472662" y="5226824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0">
            <a:off x="7771469" y="5226824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9457786" y="5188170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0">
            <a:off x="7156371" y="5226824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6" id="76"/>
          <p:cNvSpPr/>
          <p:nvPr/>
        </p:nvSpPr>
        <p:spPr>
          <a:xfrm flipH="false" flipV="false" rot="0">
            <a:off x="9035989" y="5839611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7" id="77"/>
          <p:cNvSpPr/>
          <p:nvPr/>
        </p:nvSpPr>
        <p:spPr>
          <a:xfrm flipH="false" flipV="false" rot="0">
            <a:off x="8428208" y="5839611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0">
            <a:off x="7727015" y="5839611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8202985" y="6531899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1"/>
                </a:lnTo>
                <a:lnTo>
                  <a:pt x="0" y="11289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9413332" y="5800957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5"/>
                </a:lnTo>
                <a:lnTo>
                  <a:pt x="0" y="1225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8667685" y="6531899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1"/>
                </a:lnTo>
                <a:lnTo>
                  <a:pt x="0" y="11289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9080443" y="6517908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1"/>
                </a:lnTo>
                <a:lnTo>
                  <a:pt x="0" y="11289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7111917" y="5839611"/>
            <a:ext cx="851774" cy="1225574"/>
          </a:xfrm>
          <a:custGeom>
            <a:avLst/>
            <a:gdLst/>
            <a:ahLst/>
            <a:cxnLst/>
            <a:rect r="r" b="b" t="t" l="l"/>
            <a:pathLst>
              <a:path h="1225574" w="851774">
                <a:moveTo>
                  <a:pt x="0" y="0"/>
                </a:moveTo>
                <a:lnTo>
                  <a:pt x="851774" y="0"/>
                </a:lnTo>
                <a:lnTo>
                  <a:pt x="851774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6684368" y="5574171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1"/>
                </a:lnTo>
                <a:lnTo>
                  <a:pt x="0" y="11289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6638967" y="4844505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2"/>
                </a:lnTo>
                <a:lnTo>
                  <a:pt x="0" y="112890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10122717" y="5993668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1"/>
                </a:lnTo>
                <a:lnTo>
                  <a:pt x="0" y="11289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0">
            <a:off x="10086529" y="6522848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2"/>
                </a:lnTo>
                <a:lnTo>
                  <a:pt x="0" y="112890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8" id="88"/>
          <p:cNvSpPr/>
          <p:nvPr/>
        </p:nvSpPr>
        <p:spPr>
          <a:xfrm flipH="false" flipV="false" rot="0">
            <a:off x="9451918" y="6408525"/>
            <a:ext cx="736608" cy="1128901"/>
          </a:xfrm>
          <a:custGeom>
            <a:avLst/>
            <a:gdLst/>
            <a:ahLst/>
            <a:cxnLst/>
            <a:rect r="r" b="b" t="t" l="l"/>
            <a:pathLst>
              <a:path h="1128901" w="736608">
                <a:moveTo>
                  <a:pt x="0" y="0"/>
                </a:moveTo>
                <a:lnTo>
                  <a:pt x="736608" y="0"/>
                </a:lnTo>
                <a:lnTo>
                  <a:pt x="736608" y="1128902"/>
                </a:lnTo>
                <a:lnTo>
                  <a:pt x="0" y="112890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9" id="89"/>
          <p:cNvSpPr/>
          <p:nvPr/>
        </p:nvSpPr>
        <p:spPr>
          <a:xfrm flipH="false" flipV="false" rot="0">
            <a:off x="7147796" y="1206616"/>
            <a:ext cx="3616673" cy="1445881"/>
          </a:xfrm>
          <a:custGeom>
            <a:avLst/>
            <a:gdLst/>
            <a:ahLst/>
            <a:cxnLst/>
            <a:rect r="r" b="b" t="t" l="l"/>
            <a:pathLst>
              <a:path h="1445881" w="3616673">
                <a:moveTo>
                  <a:pt x="0" y="0"/>
                </a:moveTo>
                <a:lnTo>
                  <a:pt x="3616673" y="0"/>
                </a:lnTo>
                <a:lnTo>
                  <a:pt x="3616673" y="1445881"/>
                </a:lnTo>
                <a:lnTo>
                  <a:pt x="0" y="14458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0" id="90"/>
          <p:cNvSpPr txBox="true"/>
          <p:nvPr/>
        </p:nvSpPr>
        <p:spPr>
          <a:xfrm rot="0">
            <a:off x="7227023" y="1331969"/>
            <a:ext cx="3458218" cy="896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262A55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 กรณีปลูกปลูกขอบแปลง 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262A55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หัวไร่ปลายนา  </a:t>
            </a:r>
          </a:p>
        </p:txBody>
      </p:sp>
      <p:sp>
        <p:nvSpPr>
          <p:cNvPr name="Freeform 91" id="91"/>
          <p:cNvSpPr/>
          <p:nvPr/>
        </p:nvSpPr>
        <p:spPr>
          <a:xfrm flipH="true" flipV="false" rot="-954578">
            <a:off x="9882775" y="1845778"/>
            <a:ext cx="576144" cy="688868"/>
          </a:xfrm>
          <a:custGeom>
            <a:avLst/>
            <a:gdLst/>
            <a:ahLst/>
            <a:cxnLst/>
            <a:rect r="r" b="b" t="t" l="l"/>
            <a:pathLst>
              <a:path h="688868" w="576144">
                <a:moveTo>
                  <a:pt x="576144" y="0"/>
                </a:moveTo>
                <a:lnTo>
                  <a:pt x="0" y="0"/>
                </a:lnTo>
                <a:lnTo>
                  <a:pt x="0" y="688868"/>
                </a:lnTo>
                <a:lnTo>
                  <a:pt x="576144" y="688868"/>
                </a:lnTo>
                <a:lnTo>
                  <a:pt x="57614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2" id="92"/>
          <p:cNvSpPr/>
          <p:nvPr/>
        </p:nvSpPr>
        <p:spPr>
          <a:xfrm flipH="false" flipV="false" rot="0">
            <a:off x="13036583" y="2978030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7" y="0"/>
                </a:lnTo>
                <a:lnTo>
                  <a:pt x="657817" y="957141"/>
                </a:lnTo>
                <a:lnTo>
                  <a:pt x="0" y="957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3" id="93"/>
          <p:cNvSpPr/>
          <p:nvPr/>
        </p:nvSpPr>
        <p:spPr>
          <a:xfrm flipH="false" flipV="false" rot="0">
            <a:off x="15810207" y="3943802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7" y="0"/>
                </a:lnTo>
                <a:lnTo>
                  <a:pt x="657817" y="957142"/>
                </a:lnTo>
                <a:lnTo>
                  <a:pt x="0" y="95714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4" id="94"/>
          <p:cNvSpPr/>
          <p:nvPr/>
        </p:nvSpPr>
        <p:spPr>
          <a:xfrm flipH="false" flipV="false" rot="0">
            <a:off x="12283857" y="4083858"/>
            <a:ext cx="645479" cy="939189"/>
          </a:xfrm>
          <a:custGeom>
            <a:avLst/>
            <a:gdLst/>
            <a:ahLst/>
            <a:cxnLst/>
            <a:rect r="r" b="b" t="t" l="l"/>
            <a:pathLst>
              <a:path h="939189" w="645479">
                <a:moveTo>
                  <a:pt x="0" y="0"/>
                </a:moveTo>
                <a:lnTo>
                  <a:pt x="645479" y="0"/>
                </a:lnTo>
                <a:lnTo>
                  <a:pt x="645479" y="939190"/>
                </a:lnTo>
                <a:lnTo>
                  <a:pt x="0" y="93919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5" id="95"/>
          <p:cNvSpPr/>
          <p:nvPr/>
        </p:nvSpPr>
        <p:spPr>
          <a:xfrm flipH="false" flipV="false" rot="0">
            <a:off x="15232430" y="4701228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7" y="0"/>
                </a:lnTo>
                <a:lnTo>
                  <a:pt x="657817" y="957141"/>
                </a:lnTo>
                <a:lnTo>
                  <a:pt x="0" y="957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6" id="96"/>
          <p:cNvSpPr/>
          <p:nvPr/>
        </p:nvSpPr>
        <p:spPr>
          <a:xfrm flipH="false" flipV="false" rot="0">
            <a:off x="15765126" y="5658369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7" y="0"/>
                </a:lnTo>
                <a:lnTo>
                  <a:pt x="657817" y="957142"/>
                </a:lnTo>
                <a:lnTo>
                  <a:pt x="0" y="95714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7" id="97"/>
          <p:cNvSpPr/>
          <p:nvPr/>
        </p:nvSpPr>
        <p:spPr>
          <a:xfrm flipH="false" flipV="false" rot="0">
            <a:off x="13881836" y="4236739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8" y="0"/>
                </a:lnTo>
                <a:lnTo>
                  <a:pt x="657818" y="957141"/>
                </a:lnTo>
                <a:lnTo>
                  <a:pt x="0" y="957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8" id="98"/>
          <p:cNvSpPr/>
          <p:nvPr/>
        </p:nvSpPr>
        <p:spPr>
          <a:xfrm flipH="false" flipV="false" rot="0">
            <a:off x="15825828" y="2997511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8" y="0"/>
                </a:lnTo>
                <a:lnTo>
                  <a:pt x="657818" y="957141"/>
                </a:lnTo>
                <a:lnTo>
                  <a:pt x="0" y="957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9" id="99"/>
          <p:cNvSpPr/>
          <p:nvPr/>
        </p:nvSpPr>
        <p:spPr>
          <a:xfrm flipH="false" flipV="false" rot="0">
            <a:off x="16958425" y="3565594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8" y="0"/>
                </a:lnTo>
                <a:lnTo>
                  <a:pt x="657818" y="957141"/>
                </a:lnTo>
                <a:lnTo>
                  <a:pt x="0" y="957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0" id="100"/>
          <p:cNvSpPr/>
          <p:nvPr/>
        </p:nvSpPr>
        <p:spPr>
          <a:xfrm flipH="false" flipV="false" rot="0">
            <a:off x="15496920" y="2952807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7" y="0"/>
                </a:lnTo>
                <a:lnTo>
                  <a:pt x="657817" y="957141"/>
                </a:lnTo>
                <a:lnTo>
                  <a:pt x="0" y="957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1" id="101"/>
          <p:cNvSpPr/>
          <p:nvPr/>
        </p:nvSpPr>
        <p:spPr>
          <a:xfrm flipH="false" flipV="false" rot="0">
            <a:off x="16829974" y="4141176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7" y="0"/>
                </a:lnTo>
                <a:lnTo>
                  <a:pt x="657817" y="957141"/>
                </a:lnTo>
                <a:lnTo>
                  <a:pt x="0" y="957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2" id="102"/>
          <p:cNvSpPr/>
          <p:nvPr/>
        </p:nvSpPr>
        <p:spPr>
          <a:xfrm flipH="false" flipV="false" rot="0">
            <a:off x="12378766" y="115127"/>
            <a:ext cx="5218193" cy="990449"/>
          </a:xfrm>
          <a:custGeom>
            <a:avLst/>
            <a:gdLst/>
            <a:ahLst/>
            <a:cxnLst/>
            <a:rect r="r" b="b" t="t" l="l"/>
            <a:pathLst>
              <a:path h="990449" w="5218193">
                <a:moveTo>
                  <a:pt x="0" y="0"/>
                </a:moveTo>
                <a:lnTo>
                  <a:pt x="5218193" y="0"/>
                </a:lnTo>
                <a:lnTo>
                  <a:pt x="5218193" y="990449"/>
                </a:lnTo>
                <a:lnTo>
                  <a:pt x="0" y="9904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-110625"/>
            </a:stretch>
          </a:blipFill>
        </p:spPr>
      </p:sp>
      <p:sp>
        <p:nvSpPr>
          <p:cNvPr name="Freeform 103" id="103"/>
          <p:cNvSpPr/>
          <p:nvPr/>
        </p:nvSpPr>
        <p:spPr>
          <a:xfrm flipH="false" flipV="false" rot="0">
            <a:off x="12398050" y="1054437"/>
            <a:ext cx="5218193" cy="990449"/>
          </a:xfrm>
          <a:custGeom>
            <a:avLst/>
            <a:gdLst/>
            <a:ahLst/>
            <a:cxnLst/>
            <a:rect r="r" b="b" t="t" l="l"/>
            <a:pathLst>
              <a:path h="990449" w="5218193">
                <a:moveTo>
                  <a:pt x="0" y="0"/>
                </a:moveTo>
                <a:lnTo>
                  <a:pt x="5218193" y="0"/>
                </a:lnTo>
                <a:lnTo>
                  <a:pt x="5218193" y="990449"/>
                </a:lnTo>
                <a:lnTo>
                  <a:pt x="0" y="9904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110625" r="0" b="0"/>
            </a:stretch>
          </a:blipFill>
        </p:spPr>
      </p:sp>
      <p:sp>
        <p:nvSpPr>
          <p:cNvPr name="TextBox 104" id="104"/>
          <p:cNvSpPr txBox="true"/>
          <p:nvPr/>
        </p:nvSpPr>
        <p:spPr>
          <a:xfrm rot="0">
            <a:off x="12516302" y="542932"/>
            <a:ext cx="5277283" cy="896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262A55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กรณีไม่มีมีลักษณะการปลูกเป็นแปลง         </a:t>
            </a:r>
            <a:r>
              <a:rPr lang="en-US" sz="2600">
                <a:solidFill>
                  <a:srgbClr val="FF1616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วางแปลงสี่เหลี่ยม</a:t>
            </a:r>
            <a:r>
              <a:rPr lang="en-US" sz="2600">
                <a:solidFill>
                  <a:srgbClr val="FA7A4A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 </a:t>
            </a:r>
          </a:p>
        </p:txBody>
      </p:sp>
      <p:sp>
        <p:nvSpPr>
          <p:cNvPr name="Freeform 105" id="105"/>
          <p:cNvSpPr/>
          <p:nvPr/>
        </p:nvSpPr>
        <p:spPr>
          <a:xfrm flipH="false" flipV="false" rot="0">
            <a:off x="16468024" y="5065476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7" y="0"/>
                </a:lnTo>
                <a:lnTo>
                  <a:pt x="657817" y="957141"/>
                </a:lnTo>
                <a:lnTo>
                  <a:pt x="0" y="957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6" id="106"/>
          <p:cNvSpPr/>
          <p:nvPr/>
        </p:nvSpPr>
        <p:spPr>
          <a:xfrm flipH="false" flipV="false" rot="0">
            <a:off x="16930391" y="2065527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8" y="0"/>
                </a:lnTo>
                <a:lnTo>
                  <a:pt x="657818" y="957142"/>
                </a:lnTo>
                <a:lnTo>
                  <a:pt x="0" y="95714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7" id="107"/>
          <p:cNvSpPr/>
          <p:nvPr/>
        </p:nvSpPr>
        <p:spPr>
          <a:xfrm flipH="false" flipV="false" rot="0">
            <a:off x="13371660" y="5553022"/>
            <a:ext cx="645479" cy="939189"/>
          </a:xfrm>
          <a:custGeom>
            <a:avLst/>
            <a:gdLst/>
            <a:ahLst/>
            <a:cxnLst/>
            <a:rect r="r" b="b" t="t" l="l"/>
            <a:pathLst>
              <a:path h="939189" w="645479">
                <a:moveTo>
                  <a:pt x="0" y="0"/>
                </a:moveTo>
                <a:lnTo>
                  <a:pt x="645480" y="0"/>
                </a:lnTo>
                <a:lnTo>
                  <a:pt x="645480" y="939190"/>
                </a:lnTo>
                <a:lnTo>
                  <a:pt x="0" y="93919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8" id="108"/>
          <p:cNvSpPr/>
          <p:nvPr/>
        </p:nvSpPr>
        <p:spPr>
          <a:xfrm flipH="false" flipV="false" rot="0">
            <a:off x="14351625" y="2923129"/>
            <a:ext cx="645479" cy="939189"/>
          </a:xfrm>
          <a:custGeom>
            <a:avLst/>
            <a:gdLst/>
            <a:ahLst/>
            <a:cxnLst/>
            <a:rect r="r" b="b" t="t" l="l"/>
            <a:pathLst>
              <a:path h="939189" w="645479">
                <a:moveTo>
                  <a:pt x="0" y="0"/>
                </a:moveTo>
                <a:lnTo>
                  <a:pt x="645479" y="0"/>
                </a:lnTo>
                <a:lnTo>
                  <a:pt x="645479" y="939189"/>
                </a:lnTo>
                <a:lnTo>
                  <a:pt x="0" y="93918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9" id="109"/>
          <p:cNvSpPr/>
          <p:nvPr/>
        </p:nvSpPr>
        <p:spPr>
          <a:xfrm flipH="false" flipV="false" rot="0">
            <a:off x="17135768" y="6303760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7" y="0"/>
                </a:lnTo>
                <a:lnTo>
                  <a:pt x="657817" y="957141"/>
                </a:lnTo>
                <a:lnTo>
                  <a:pt x="0" y="957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0" id="110"/>
          <p:cNvSpPr/>
          <p:nvPr/>
        </p:nvSpPr>
        <p:spPr>
          <a:xfrm flipH="false" flipV="false" rot="0">
            <a:off x="12378766" y="6782330"/>
            <a:ext cx="657817" cy="957141"/>
          </a:xfrm>
          <a:custGeom>
            <a:avLst/>
            <a:gdLst/>
            <a:ahLst/>
            <a:cxnLst/>
            <a:rect r="r" b="b" t="t" l="l"/>
            <a:pathLst>
              <a:path h="957141" w="657817">
                <a:moveTo>
                  <a:pt x="0" y="0"/>
                </a:moveTo>
                <a:lnTo>
                  <a:pt x="657817" y="0"/>
                </a:lnTo>
                <a:lnTo>
                  <a:pt x="657817" y="957142"/>
                </a:lnTo>
                <a:lnTo>
                  <a:pt x="0" y="95714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1" id="111"/>
          <p:cNvSpPr/>
          <p:nvPr/>
        </p:nvSpPr>
        <p:spPr>
          <a:xfrm flipH="true" flipV="false" rot="-954578">
            <a:off x="12417531" y="1120307"/>
            <a:ext cx="576144" cy="688868"/>
          </a:xfrm>
          <a:custGeom>
            <a:avLst/>
            <a:gdLst/>
            <a:ahLst/>
            <a:cxnLst/>
            <a:rect r="r" b="b" t="t" l="l"/>
            <a:pathLst>
              <a:path h="688868" w="576144">
                <a:moveTo>
                  <a:pt x="576144" y="0"/>
                </a:moveTo>
                <a:lnTo>
                  <a:pt x="0" y="0"/>
                </a:lnTo>
                <a:lnTo>
                  <a:pt x="0" y="688868"/>
                </a:lnTo>
                <a:lnTo>
                  <a:pt x="576144" y="688868"/>
                </a:lnTo>
                <a:lnTo>
                  <a:pt x="57614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2" id="112"/>
          <p:cNvSpPr txBox="true"/>
          <p:nvPr/>
        </p:nvSpPr>
        <p:spPr>
          <a:xfrm rot="0">
            <a:off x="5219799" y="256597"/>
            <a:ext cx="6981562" cy="916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77"/>
              </a:lnSpc>
            </a:pPr>
            <a:r>
              <a:rPr lang="en-US" sz="8096">
                <a:solidFill>
                  <a:srgbClr val="694242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วิธีการวางแปลง</a:t>
            </a:r>
          </a:p>
        </p:txBody>
      </p:sp>
      <p:sp>
        <p:nvSpPr>
          <p:cNvPr name="TextBox 113" id="113"/>
          <p:cNvSpPr txBox="true"/>
          <p:nvPr/>
        </p:nvSpPr>
        <p:spPr>
          <a:xfrm rot="0">
            <a:off x="944892" y="1789566"/>
            <a:ext cx="1674647" cy="597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88"/>
              </a:lnSpc>
              <a:spcBef>
                <a:spcPct val="0"/>
              </a:spcBef>
            </a:pPr>
            <a:r>
              <a:rPr lang="en-US" sz="3491">
                <a:solidFill>
                  <a:srgbClr val="F4A2A2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--40 m. - </a:t>
            </a:r>
          </a:p>
        </p:txBody>
      </p:sp>
      <p:sp>
        <p:nvSpPr>
          <p:cNvPr name="TextBox 114" id="114"/>
          <p:cNvSpPr txBox="true"/>
          <p:nvPr/>
        </p:nvSpPr>
        <p:spPr>
          <a:xfrm rot="-5400000">
            <a:off x="-970286" y="3667704"/>
            <a:ext cx="2841910" cy="597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88"/>
              </a:lnSpc>
              <a:spcBef>
                <a:spcPct val="0"/>
              </a:spcBef>
            </a:pPr>
            <a:r>
              <a:rPr lang="en-US" sz="3491">
                <a:solidFill>
                  <a:srgbClr val="F4A2A2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----40 m. ------ </a:t>
            </a:r>
          </a:p>
        </p:txBody>
      </p:sp>
      <p:sp>
        <p:nvSpPr>
          <p:cNvPr name="TextBox 115" id="115"/>
          <p:cNvSpPr txBox="true"/>
          <p:nvPr/>
        </p:nvSpPr>
        <p:spPr>
          <a:xfrm rot="0">
            <a:off x="4057311" y="1789566"/>
            <a:ext cx="1117534" cy="597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88"/>
              </a:lnSpc>
              <a:spcBef>
                <a:spcPct val="0"/>
              </a:spcBef>
            </a:pPr>
            <a:r>
              <a:rPr lang="en-US" sz="3491">
                <a:solidFill>
                  <a:srgbClr val="A6A6A6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20m.  </a:t>
            </a:r>
          </a:p>
        </p:txBody>
      </p:sp>
      <p:sp>
        <p:nvSpPr>
          <p:cNvPr name="TextBox 116" id="116"/>
          <p:cNvSpPr txBox="true"/>
          <p:nvPr/>
        </p:nvSpPr>
        <p:spPr>
          <a:xfrm rot="-5400000">
            <a:off x="2737632" y="4852700"/>
            <a:ext cx="5312415" cy="597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88"/>
              </a:lnSpc>
              <a:spcBef>
                <a:spcPct val="0"/>
              </a:spcBef>
            </a:pPr>
            <a:r>
              <a:rPr lang="en-US" sz="3491">
                <a:solidFill>
                  <a:srgbClr val="A6A6A6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------------80 m. --------------- 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306813" y="8226330"/>
            <a:ext cx="5211354" cy="1662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ทำการวางแปลงตัวอย่างขนาด 1 ไร่ 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(40x40 เมตร หรือ 20x80 เมตร) 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วางแปลงโดยลากเทปวัดระยะทางไปตามแนวอ้างอิง (20 เมตร, 40 เมตร หรือ 80 เมตร) </a:t>
            </a:r>
          </a:p>
        </p:txBody>
      </p:sp>
      <p:sp>
        <p:nvSpPr>
          <p:cNvPr name="TextBox 118" id="118"/>
          <p:cNvSpPr txBox="true"/>
          <p:nvPr/>
        </p:nvSpPr>
        <p:spPr>
          <a:xfrm rot="0">
            <a:off x="6589008" y="8788239"/>
            <a:ext cx="4946135" cy="824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 เก็บข้อมูลต้นไม้อย่างน้อย 100 ต้น 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 โดยทำการวัดระยะห่างระหว่างต้น</a:t>
            </a:r>
            <a:r>
              <a:rPr lang="en-US" sz="2400">
                <a:solidFill>
                  <a:srgbClr val="000000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 </a:t>
            </a:r>
          </a:p>
        </p:txBody>
      </p:sp>
      <p:sp>
        <p:nvSpPr>
          <p:cNvPr name="TextBox 119" id="119"/>
          <p:cNvSpPr txBox="true"/>
          <p:nvPr/>
        </p:nvSpPr>
        <p:spPr>
          <a:xfrm rot="0">
            <a:off x="12759362" y="8645364"/>
            <a:ext cx="4946135" cy="1243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 วางแปลงวงแปลงสี่เหลี่ยม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ในบริเวณที่มีต้นไม้อยู่มากที่สุด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</a:p>
        </p:txBody>
      </p:sp>
      <p:sp>
        <p:nvSpPr>
          <p:cNvPr name="Freeform 120" id="120"/>
          <p:cNvSpPr/>
          <p:nvPr/>
        </p:nvSpPr>
        <p:spPr>
          <a:xfrm flipH="false" flipV="false" rot="0">
            <a:off x="8591365" y="7384670"/>
            <a:ext cx="470710" cy="64688"/>
          </a:xfrm>
          <a:custGeom>
            <a:avLst/>
            <a:gdLst/>
            <a:ahLst/>
            <a:cxnLst/>
            <a:rect r="r" b="b" t="t" l="l"/>
            <a:pathLst>
              <a:path h="64688" w="470710">
                <a:moveTo>
                  <a:pt x="0" y="0"/>
                </a:moveTo>
                <a:lnTo>
                  <a:pt x="470711" y="0"/>
                </a:lnTo>
                <a:lnTo>
                  <a:pt x="470711" y="64688"/>
                </a:lnTo>
                <a:lnTo>
                  <a:pt x="0" y="64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Freeform 121" id="121"/>
          <p:cNvSpPr/>
          <p:nvPr/>
        </p:nvSpPr>
        <p:spPr>
          <a:xfrm flipH="false" flipV="false" rot="0">
            <a:off x="9864676" y="7329366"/>
            <a:ext cx="599682" cy="82412"/>
          </a:xfrm>
          <a:custGeom>
            <a:avLst/>
            <a:gdLst/>
            <a:ahLst/>
            <a:cxnLst/>
            <a:rect r="r" b="b" t="t" l="l"/>
            <a:pathLst>
              <a:path h="82412" w="599682">
                <a:moveTo>
                  <a:pt x="0" y="0"/>
                </a:moveTo>
                <a:lnTo>
                  <a:pt x="599682" y="0"/>
                </a:lnTo>
                <a:lnTo>
                  <a:pt x="599682" y="82412"/>
                </a:lnTo>
                <a:lnTo>
                  <a:pt x="0" y="82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Freeform 122" id="122"/>
          <p:cNvSpPr/>
          <p:nvPr/>
        </p:nvSpPr>
        <p:spPr>
          <a:xfrm flipH="false" flipV="false" rot="0">
            <a:off x="9044627" y="7505083"/>
            <a:ext cx="470710" cy="64688"/>
          </a:xfrm>
          <a:custGeom>
            <a:avLst/>
            <a:gdLst/>
            <a:ahLst/>
            <a:cxnLst/>
            <a:rect r="r" b="b" t="t" l="l"/>
            <a:pathLst>
              <a:path h="64688" w="470710">
                <a:moveTo>
                  <a:pt x="0" y="0"/>
                </a:moveTo>
                <a:lnTo>
                  <a:pt x="470710" y="0"/>
                </a:lnTo>
                <a:lnTo>
                  <a:pt x="470710" y="64688"/>
                </a:lnTo>
                <a:lnTo>
                  <a:pt x="0" y="64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Freeform 123" id="123"/>
          <p:cNvSpPr/>
          <p:nvPr/>
        </p:nvSpPr>
        <p:spPr>
          <a:xfrm flipH="false" flipV="false" rot="0">
            <a:off x="9470968" y="7285520"/>
            <a:ext cx="412705" cy="56717"/>
          </a:xfrm>
          <a:custGeom>
            <a:avLst/>
            <a:gdLst/>
            <a:ahLst/>
            <a:cxnLst/>
            <a:rect r="r" b="b" t="t" l="l"/>
            <a:pathLst>
              <a:path h="56717" w="412705">
                <a:moveTo>
                  <a:pt x="0" y="0"/>
                </a:moveTo>
                <a:lnTo>
                  <a:pt x="412705" y="0"/>
                </a:lnTo>
                <a:lnTo>
                  <a:pt x="412705" y="56717"/>
                </a:lnTo>
                <a:lnTo>
                  <a:pt x="0" y="567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Freeform 124" id="124"/>
          <p:cNvSpPr/>
          <p:nvPr/>
        </p:nvSpPr>
        <p:spPr>
          <a:xfrm flipH="false" flipV="false" rot="5286669">
            <a:off x="6731832" y="6104596"/>
            <a:ext cx="470710" cy="64688"/>
          </a:xfrm>
          <a:custGeom>
            <a:avLst/>
            <a:gdLst/>
            <a:ahLst/>
            <a:cxnLst/>
            <a:rect r="r" b="b" t="t" l="l"/>
            <a:pathLst>
              <a:path h="64688" w="470710">
                <a:moveTo>
                  <a:pt x="0" y="0"/>
                </a:moveTo>
                <a:lnTo>
                  <a:pt x="470711" y="0"/>
                </a:lnTo>
                <a:lnTo>
                  <a:pt x="470711" y="64688"/>
                </a:lnTo>
                <a:lnTo>
                  <a:pt x="0" y="64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Freeform 125" id="125"/>
          <p:cNvSpPr/>
          <p:nvPr/>
        </p:nvSpPr>
        <p:spPr>
          <a:xfrm flipH="false" flipV="false" rot="0">
            <a:off x="7051051" y="3587643"/>
            <a:ext cx="912640" cy="125421"/>
          </a:xfrm>
          <a:custGeom>
            <a:avLst/>
            <a:gdLst/>
            <a:ahLst/>
            <a:cxnLst/>
            <a:rect r="r" b="b" t="t" l="l"/>
            <a:pathLst>
              <a:path h="125421" w="912640">
                <a:moveTo>
                  <a:pt x="0" y="0"/>
                </a:moveTo>
                <a:lnTo>
                  <a:pt x="912640" y="0"/>
                </a:lnTo>
                <a:lnTo>
                  <a:pt x="912640" y="125421"/>
                </a:lnTo>
                <a:lnTo>
                  <a:pt x="0" y="125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Freeform 126" id="126"/>
          <p:cNvSpPr/>
          <p:nvPr/>
        </p:nvSpPr>
        <p:spPr>
          <a:xfrm flipH="false" flipV="false" rot="5286669">
            <a:off x="10255666" y="7060728"/>
            <a:ext cx="470710" cy="64688"/>
          </a:xfrm>
          <a:custGeom>
            <a:avLst/>
            <a:gdLst/>
            <a:ahLst/>
            <a:cxnLst/>
            <a:rect r="r" b="b" t="t" l="l"/>
            <a:pathLst>
              <a:path h="64688" w="470710">
                <a:moveTo>
                  <a:pt x="0" y="0"/>
                </a:moveTo>
                <a:lnTo>
                  <a:pt x="470710" y="0"/>
                </a:lnTo>
                <a:lnTo>
                  <a:pt x="470710" y="64688"/>
                </a:lnTo>
                <a:lnTo>
                  <a:pt x="0" y="64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Freeform 127" id="127"/>
          <p:cNvSpPr/>
          <p:nvPr/>
        </p:nvSpPr>
        <p:spPr>
          <a:xfrm flipH="false" flipV="false" rot="0">
            <a:off x="15559079" y="2747430"/>
            <a:ext cx="1440201" cy="197922"/>
          </a:xfrm>
          <a:custGeom>
            <a:avLst/>
            <a:gdLst/>
            <a:ahLst/>
            <a:cxnLst/>
            <a:rect r="r" b="b" t="t" l="l"/>
            <a:pathLst>
              <a:path h="197922" w="1440201">
                <a:moveTo>
                  <a:pt x="0" y="0"/>
                </a:moveTo>
                <a:lnTo>
                  <a:pt x="1440201" y="0"/>
                </a:lnTo>
                <a:lnTo>
                  <a:pt x="1440201" y="197922"/>
                </a:lnTo>
                <a:lnTo>
                  <a:pt x="0" y="197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Freeform 128" id="128"/>
          <p:cNvSpPr/>
          <p:nvPr/>
        </p:nvSpPr>
        <p:spPr>
          <a:xfrm flipH="false" flipV="false" rot="5400000">
            <a:off x="14095063" y="4086747"/>
            <a:ext cx="2733882" cy="198670"/>
          </a:xfrm>
          <a:custGeom>
            <a:avLst/>
            <a:gdLst/>
            <a:ahLst/>
            <a:cxnLst/>
            <a:rect r="r" b="b" t="t" l="l"/>
            <a:pathLst>
              <a:path h="198670" w="2733882">
                <a:moveTo>
                  <a:pt x="0" y="0"/>
                </a:moveTo>
                <a:lnTo>
                  <a:pt x="2733882" y="0"/>
                </a:lnTo>
                <a:lnTo>
                  <a:pt x="2733882" y="198669"/>
                </a:lnTo>
                <a:lnTo>
                  <a:pt x="0" y="198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99840" b="0"/>
            </a:stretch>
          </a:blipFill>
        </p:spPr>
      </p:sp>
      <p:sp>
        <p:nvSpPr>
          <p:cNvPr name="Freeform 129" id="129"/>
          <p:cNvSpPr/>
          <p:nvPr/>
        </p:nvSpPr>
        <p:spPr>
          <a:xfrm flipH="false" flipV="false" rot="5400000">
            <a:off x="15330657" y="4137404"/>
            <a:ext cx="2733882" cy="198670"/>
          </a:xfrm>
          <a:custGeom>
            <a:avLst/>
            <a:gdLst/>
            <a:ahLst/>
            <a:cxnLst/>
            <a:rect r="r" b="b" t="t" l="l"/>
            <a:pathLst>
              <a:path h="198670" w="2733882">
                <a:moveTo>
                  <a:pt x="0" y="0"/>
                </a:moveTo>
                <a:lnTo>
                  <a:pt x="2733882" y="0"/>
                </a:lnTo>
                <a:lnTo>
                  <a:pt x="2733882" y="198670"/>
                </a:lnTo>
                <a:lnTo>
                  <a:pt x="0" y="1986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99840" b="0"/>
            </a:stretch>
          </a:blipFill>
        </p:spPr>
      </p:sp>
      <p:sp>
        <p:nvSpPr>
          <p:cNvPr name="Freeform 130" id="130"/>
          <p:cNvSpPr/>
          <p:nvPr/>
        </p:nvSpPr>
        <p:spPr>
          <a:xfrm flipH="false" flipV="false" rot="0">
            <a:off x="15561338" y="5544046"/>
            <a:ext cx="1440201" cy="197922"/>
          </a:xfrm>
          <a:custGeom>
            <a:avLst/>
            <a:gdLst/>
            <a:ahLst/>
            <a:cxnLst/>
            <a:rect r="r" b="b" t="t" l="l"/>
            <a:pathLst>
              <a:path h="197922" w="1440201">
                <a:moveTo>
                  <a:pt x="0" y="0"/>
                </a:moveTo>
                <a:lnTo>
                  <a:pt x="1440201" y="0"/>
                </a:lnTo>
                <a:lnTo>
                  <a:pt x="1440201" y="197923"/>
                </a:lnTo>
                <a:lnTo>
                  <a:pt x="0" y="1979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77923" b="0"/>
            </a:stretch>
          </a:blipFill>
        </p:spPr>
      </p:sp>
      <p:sp>
        <p:nvSpPr>
          <p:cNvPr name="TextBox 131" id="131"/>
          <p:cNvSpPr txBox="true"/>
          <p:nvPr/>
        </p:nvSpPr>
        <p:spPr>
          <a:xfrm rot="0">
            <a:off x="15256352" y="2108622"/>
            <a:ext cx="1674647" cy="597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88"/>
              </a:lnSpc>
              <a:spcBef>
                <a:spcPct val="0"/>
              </a:spcBef>
            </a:pPr>
            <a:r>
              <a:rPr lang="en-US" sz="3491">
                <a:solidFill>
                  <a:srgbClr val="F4A2A2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--40 m. - </a:t>
            </a:r>
          </a:p>
        </p:txBody>
      </p:sp>
      <p:sp>
        <p:nvSpPr>
          <p:cNvPr name="TextBox 132" id="132"/>
          <p:cNvSpPr txBox="true"/>
          <p:nvPr/>
        </p:nvSpPr>
        <p:spPr>
          <a:xfrm rot="-5400000">
            <a:off x="13564878" y="3943890"/>
            <a:ext cx="2841910" cy="597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88"/>
              </a:lnSpc>
              <a:spcBef>
                <a:spcPct val="0"/>
              </a:spcBef>
            </a:pPr>
            <a:r>
              <a:rPr lang="en-US" sz="3491">
                <a:solidFill>
                  <a:srgbClr val="F4A2A2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----40 m. ------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7493" y="808234"/>
            <a:ext cx="16593015" cy="9271626"/>
            <a:chOff x="0" y="0"/>
            <a:chExt cx="4370177" cy="24419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177" cy="2441910"/>
            </a:xfrm>
            <a:custGeom>
              <a:avLst/>
              <a:gdLst/>
              <a:ahLst/>
              <a:cxnLst/>
              <a:rect r="r" b="b" t="t" l="l"/>
              <a:pathLst>
                <a:path h="2441910" w="4370177">
                  <a:moveTo>
                    <a:pt x="23795" y="0"/>
                  </a:moveTo>
                  <a:lnTo>
                    <a:pt x="4346381" y="0"/>
                  </a:lnTo>
                  <a:cubicBezTo>
                    <a:pt x="4352692" y="0"/>
                    <a:pt x="4358745" y="2507"/>
                    <a:pt x="4363207" y="6970"/>
                  </a:cubicBezTo>
                  <a:cubicBezTo>
                    <a:pt x="4367670" y="11432"/>
                    <a:pt x="4370177" y="17484"/>
                    <a:pt x="4370177" y="23795"/>
                  </a:cubicBezTo>
                  <a:lnTo>
                    <a:pt x="4370177" y="2418114"/>
                  </a:lnTo>
                  <a:cubicBezTo>
                    <a:pt x="4370177" y="2424425"/>
                    <a:pt x="4367670" y="2430478"/>
                    <a:pt x="4363207" y="2434940"/>
                  </a:cubicBezTo>
                  <a:cubicBezTo>
                    <a:pt x="4358745" y="2439403"/>
                    <a:pt x="4352692" y="2441910"/>
                    <a:pt x="4346381" y="2441910"/>
                  </a:cubicBezTo>
                  <a:lnTo>
                    <a:pt x="23795" y="2441910"/>
                  </a:lnTo>
                  <a:cubicBezTo>
                    <a:pt x="17484" y="2441910"/>
                    <a:pt x="11432" y="2439403"/>
                    <a:pt x="6970" y="2434940"/>
                  </a:cubicBezTo>
                  <a:cubicBezTo>
                    <a:pt x="2507" y="2430478"/>
                    <a:pt x="0" y="2424425"/>
                    <a:pt x="0" y="2418114"/>
                  </a:cubicBezTo>
                  <a:lnTo>
                    <a:pt x="0" y="23795"/>
                  </a:lnTo>
                  <a:cubicBezTo>
                    <a:pt x="0" y="17484"/>
                    <a:pt x="2507" y="11432"/>
                    <a:pt x="6970" y="6970"/>
                  </a:cubicBezTo>
                  <a:cubicBezTo>
                    <a:pt x="11432" y="2507"/>
                    <a:pt x="17484" y="0"/>
                    <a:pt x="23795" y="0"/>
                  </a:cubicBezTo>
                  <a:close/>
                </a:path>
              </a:pathLst>
            </a:custGeom>
            <a:solidFill>
              <a:srgbClr val="FAFAF8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370177" cy="2518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401601">
            <a:off x="16164896" y="8211896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401601">
            <a:off x="-165451" y="-131297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39" y="0"/>
                </a:moveTo>
                <a:lnTo>
                  <a:pt x="0" y="0"/>
                </a:lnTo>
                <a:lnTo>
                  <a:pt x="0" y="1680263"/>
                </a:lnTo>
                <a:lnTo>
                  <a:pt x="1757339" y="1680263"/>
                </a:lnTo>
                <a:lnTo>
                  <a:pt x="1757339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37777" y="75934"/>
            <a:ext cx="7103110" cy="10135132"/>
          </a:xfrm>
          <a:custGeom>
            <a:avLst/>
            <a:gdLst/>
            <a:ahLst/>
            <a:cxnLst/>
            <a:rect r="r" b="b" t="t" l="l"/>
            <a:pathLst>
              <a:path h="10135132" w="7103110">
                <a:moveTo>
                  <a:pt x="0" y="0"/>
                </a:moveTo>
                <a:lnTo>
                  <a:pt x="7103109" y="0"/>
                </a:lnTo>
                <a:lnTo>
                  <a:pt x="7103109" y="10135132"/>
                </a:lnTo>
                <a:lnTo>
                  <a:pt x="0" y="101351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883" t="-5138" r="-6967" b="-5075"/>
            </a:stretch>
          </a:blipFill>
          <a:ln w="47625" cap="sq">
            <a:solidFill>
              <a:srgbClr val="FA7A4A"/>
            </a:solidFill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0820701" y="75934"/>
            <a:ext cx="7089038" cy="10144657"/>
          </a:xfrm>
          <a:custGeom>
            <a:avLst/>
            <a:gdLst/>
            <a:ahLst/>
            <a:cxnLst/>
            <a:rect r="r" b="b" t="t" l="l"/>
            <a:pathLst>
              <a:path h="10144657" w="7089038">
                <a:moveTo>
                  <a:pt x="0" y="0"/>
                </a:moveTo>
                <a:lnTo>
                  <a:pt x="7089038" y="0"/>
                </a:lnTo>
                <a:lnTo>
                  <a:pt x="7089038" y="10144657"/>
                </a:lnTo>
                <a:lnTo>
                  <a:pt x="0" y="101446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352" t="-5323" r="-7537" b="-4594"/>
            </a:stretch>
          </a:blipFill>
          <a:ln w="47625" cap="sq">
            <a:solidFill>
              <a:srgbClr val="FA7A4A"/>
            </a:solidFill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6689675" y="0"/>
            <a:ext cx="2582938" cy="2737217"/>
          </a:xfrm>
          <a:custGeom>
            <a:avLst/>
            <a:gdLst/>
            <a:ahLst/>
            <a:cxnLst/>
            <a:rect r="r" b="b" t="t" l="l"/>
            <a:pathLst>
              <a:path h="2737217" w="2582938">
                <a:moveTo>
                  <a:pt x="0" y="0"/>
                </a:moveTo>
                <a:lnTo>
                  <a:pt x="2582937" y="0"/>
                </a:lnTo>
                <a:lnTo>
                  <a:pt x="2582937" y="2737217"/>
                </a:lnTo>
                <a:lnTo>
                  <a:pt x="0" y="27372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3645017">
            <a:off x="-1114619" y="7981167"/>
            <a:ext cx="2582938" cy="2737217"/>
          </a:xfrm>
          <a:custGeom>
            <a:avLst/>
            <a:gdLst/>
            <a:ahLst/>
            <a:cxnLst/>
            <a:rect r="r" b="b" t="t" l="l"/>
            <a:pathLst>
              <a:path h="2737217" w="2582938">
                <a:moveTo>
                  <a:pt x="0" y="0"/>
                </a:moveTo>
                <a:lnTo>
                  <a:pt x="2582938" y="0"/>
                </a:lnTo>
                <a:lnTo>
                  <a:pt x="2582938" y="2737217"/>
                </a:lnTo>
                <a:lnTo>
                  <a:pt x="0" y="27372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484640" y="4143197"/>
            <a:ext cx="3292308" cy="2256727"/>
          </a:xfrm>
          <a:custGeom>
            <a:avLst/>
            <a:gdLst/>
            <a:ahLst/>
            <a:cxnLst/>
            <a:rect r="r" b="b" t="t" l="l"/>
            <a:pathLst>
              <a:path h="2256727" w="3292308">
                <a:moveTo>
                  <a:pt x="0" y="0"/>
                </a:moveTo>
                <a:lnTo>
                  <a:pt x="3292308" y="0"/>
                </a:lnTo>
                <a:lnTo>
                  <a:pt x="3292308" y="2256727"/>
                </a:lnTo>
                <a:lnTo>
                  <a:pt x="0" y="22567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579390" y="4207017"/>
            <a:ext cx="3085901" cy="2115245"/>
          </a:xfrm>
          <a:custGeom>
            <a:avLst/>
            <a:gdLst/>
            <a:ahLst/>
            <a:cxnLst/>
            <a:rect r="r" b="b" t="t" l="l"/>
            <a:pathLst>
              <a:path h="2115245" w="3085901">
                <a:moveTo>
                  <a:pt x="0" y="0"/>
                </a:moveTo>
                <a:lnTo>
                  <a:pt x="3085901" y="0"/>
                </a:lnTo>
                <a:lnTo>
                  <a:pt x="3085901" y="2115244"/>
                </a:lnTo>
                <a:lnTo>
                  <a:pt x="0" y="21152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580999" y="4642009"/>
            <a:ext cx="9426356" cy="108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90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แบบ 3 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5240568">
            <a:off x="7604958" y="6016366"/>
            <a:ext cx="427498" cy="535590"/>
          </a:xfrm>
          <a:custGeom>
            <a:avLst/>
            <a:gdLst/>
            <a:ahLst/>
            <a:cxnLst/>
            <a:rect r="r" b="b" t="t" l="l"/>
            <a:pathLst>
              <a:path h="535590" w="427498">
                <a:moveTo>
                  <a:pt x="0" y="0"/>
                </a:moveTo>
                <a:lnTo>
                  <a:pt x="427498" y="0"/>
                </a:lnTo>
                <a:lnTo>
                  <a:pt x="427498" y="535590"/>
                </a:lnTo>
                <a:lnTo>
                  <a:pt x="0" y="5355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5400000">
            <a:off x="10337679" y="4025179"/>
            <a:ext cx="381511" cy="477976"/>
          </a:xfrm>
          <a:custGeom>
            <a:avLst/>
            <a:gdLst/>
            <a:ahLst/>
            <a:cxnLst/>
            <a:rect r="r" b="b" t="t" l="l"/>
            <a:pathLst>
              <a:path h="477976" w="381511">
                <a:moveTo>
                  <a:pt x="0" y="0"/>
                </a:moveTo>
                <a:lnTo>
                  <a:pt x="381511" y="0"/>
                </a:lnTo>
                <a:lnTo>
                  <a:pt x="381511" y="477976"/>
                </a:lnTo>
                <a:lnTo>
                  <a:pt x="0" y="4779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22239" y="168101"/>
            <a:ext cx="16593015" cy="9271626"/>
            <a:chOff x="0" y="0"/>
            <a:chExt cx="4370177" cy="24419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177" cy="2441910"/>
            </a:xfrm>
            <a:custGeom>
              <a:avLst/>
              <a:gdLst/>
              <a:ahLst/>
              <a:cxnLst/>
              <a:rect r="r" b="b" t="t" l="l"/>
              <a:pathLst>
                <a:path h="2441910" w="4370177">
                  <a:moveTo>
                    <a:pt x="23795" y="0"/>
                  </a:moveTo>
                  <a:lnTo>
                    <a:pt x="4346381" y="0"/>
                  </a:lnTo>
                  <a:cubicBezTo>
                    <a:pt x="4352692" y="0"/>
                    <a:pt x="4358745" y="2507"/>
                    <a:pt x="4363207" y="6970"/>
                  </a:cubicBezTo>
                  <a:cubicBezTo>
                    <a:pt x="4367670" y="11432"/>
                    <a:pt x="4370177" y="17484"/>
                    <a:pt x="4370177" y="23795"/>
                  </a:cubicBezTo>
                  <a:lnTo>
                    <a:pt x="4370177" y="2418114"/>
                  </a:lnTo>
                  <a:cubicBezTo>
                    <a:pt x="4370177" y="2424425"/>
                    <a:pt x="4367670" y="2430478"/>
                    <a:pt x="4363207" y="2434940"/>
                  </a:cubicBezTo>
                  <a:cubicBezTo>
                    <a:pt x="4358745" y="2439403"/>
                    <a:pt x="4352692" y="2441910"/>
                    <a:pt x="4346381" y="2441910"/>
                  </a:cubicBezTo>
                  <a:lnTo>
                    <a:pt x="23795" y="2441910"/>
                  </a:lnTo>
                  <a:cubicBezTo>
                    <a:pt x="17484" y="2441910"/>
                    <a:pt x="11432" y="2439403"/>
                    <a:pt x="6970" y="2434940"/>
                  </a:cubicBezTo>
                  <a:cubicBezTo>
                    <a:pt x="2507" y="2430478"/>
                    <a:pt x="0" y="2424425"/>
                    <a:pt x="0" y="2418114"/>
                  </a:cubicBezTo>
                  <a:lnTo>
                    <a:pt x="0" y="23795"/>
                  </a:lnTo>
                  <a:cubicBezTo>
                    <a:pt x="0" y="17484"/>
                    <a:pt x="2507" y="11432"/>
                    <a:pt x="6970" y="6970"/>
                  </a:cubicBezTo>
                  <a:cubicBezTo>
                    <a:pt x="11432" y="2507"/>
                    <a:pt x="17484" y="0"/>
                    <a:pt x="23795" y="0"/>
                  </a:cubicBezTo>
                  <a:close/>
                </a:path>
              </a:pathLst>
            </a:custGeom>
            <a:solidFill>
              <a:srgbClr val="FAFAF8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370177" cy="2518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401601">
            <a:off x="15994212" y="7866625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401601">
            <a:off x="-31177" y="1335177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39" y="0"/>
                </a:moveTo>
                <a:lnTo>
                  <a:pt x="0" y="0"/>
                </a:lnTo>
                <a:lnTo>
                  <a:pt x="0" y="1680263"/>
                </a:lnTo>
                <a:lnTo>
                  <a:pt x="1757339" y="1680263"/>
                </a:lnTo>
                <a:lnTo>
                  <a:pt x="1757339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32826" y="8799594"/>
            <a:ext cx="3272246" cy="1280266"/>
          </a:xfrm>
          <a:custGeom>
            <a:avLst/>
            <a:gdLst/>
            <a:ahLst/>
            <a:cxnLst/>
            <a:rect r="r" b="b" t="t" l="l"/>
            <a:pathLst>
              <a:path h="1280266" w="3272246">
                <a:moveTo>
                  <a:pt x="0" y="0"/>
                </a:moveTo>
                <a:lnTo>
                  <a:pt x="3272246" y="0"/>
                </a:lnTo>
                <a:lnTo>
                  <a:pt x="3272246" y="1280266"/>
                </a:lnTo>
                <a:lnTo>
                  <a:pt x="0" y="12802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0700" y="1685520"/>
            <a:ext cx="17972289" cy="7615757"/>
          </a:xfrm>
          <a:custGeom>
            <a:avLst/>
            <a:gdLst/>
            <a:ahLst/>
            <a:cxnLst/>
            <a:rect r="r" b="b" t="t" l="l"/>
            <a:pathLst>
              <a:path h="7615757" w="17972289">
                <a:moveTo>
                  <a:pt x="0" y="0"/>
                </a:moveTo>
                <a:lnTo>
                  <a:pt x="17972289" y="0"/>
                </a:lnTo>
                <a:lnTo>
                  <a:pt x="17972289" y="7615758"/>
                </a:lnTo>
                <a:lnTo>
                  <a:pt x="0" y="76157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w="47625" cap="sq">
            <a:solidFill>
              <a:srgbClr val="E74C3C"/>
            </a:solidFill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3078474" y="2793399"/>
            <a:ext cx="3767698" cy="2350101"/>
          </a:xfrm>
          <a:custGeom>
            <a:avLst/>
            <a:gdLst/>
            <a:ahLst/>
            <a:cxnLst/>
            <a:rect r="r" b="b" t="t" l="l"/>
            <a:pathLst>
              <a:path h="2350101" w="3767698">
                <a:moveTo>
                  <a:pt x="0" y="0"/>
                </a:moveTo>
                <a:lnTo>
                  <a:pt x="3767697" y="0"/>
                </a:lnTo>
                <a:lnTo>
                  <a:pt x="3767697" y="2350101"/>
                </a:lnTo>
                <a:lnTo>
                  <a:pt x="0" y="23501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1" id="11"/>
          <p:cNvSpPr txBox="true"/>
          <p:nvPr/>
        </p:nvSpPr>
        <p:spPr>
          <a:xfrm rot="0">
            <a:off x="2681421" y="553433"/>
            <a:ext cx="12925158" cy="688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16"/>
              </a:lnSpc>
            </a:pPr>
            <a:r>
              <a:rPr lang="en-US" sz="57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ประกาศขายไม้บนเว็บไซต์ SITE MATCHING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01601">
            <a:off x="16309583" y="8211896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01601">
            <a:off x="-358454" y="3667096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40" y="0"/>
                </a:moveTo>
                <a:lnTo>
                  <a:pt x="0" y="0"/>
                </a:lnTo>
                <a:lnTo>
                  <a:pt x="0" y="1680263"/>
                </a:lnTo>
                <a:lnTo>
                  <a:pt x="1757340" y="1680263"/>
                </a:lnTo>
                <a:lnTo>
                  <a:pt x="175734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6144" y="890978"/>
            <a:ext cx="8853132" cy="7200492"/>
          </a:xfrm>
          <a:custGeom>
            <a:avLst/>
            <a:gdLst/>
            <a:ahLst/>
            <a:cxnLst/>
            <a:rect r="r" b="b" t="t" l="l"/>
            <a:pathLst>
              <a:path h="7200492" w="8853132">
                <a:moveTo>
                  <a:pt x="0" y="0"/>
                </a:moveTo>
                <a:lnTo>
                  <a:pt x="8853132" y="0"/>
                </a:lnTo>
                <a:lnTo>
                  <a:pt x="8853132" y="7200491"/>
                </a:lnTo>
                <a:lnTo>
                  <a:pt x="0" y="72004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98" t="-951" r="-2429" b="0"/>
            </a:stretch>
          </a:blipFill>
          <a:ln w="47625" cap="sq">
            <a:solidFill>
              <a:srgbClr val="7ED957"/>
            </a:solidFill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9144000" y="2703704"/>
            <a:ext cx="8970218" cy="7200492"/>
          </a:xfrm>
          <a:custGeom>
            <a:avLst/>
            <a:gdLst/>
            <a:ahLst/>
            <a:cxnLst/>
            <a:rect r="r" b="b" t="t" l="l"/>
            <a:pathLst>
              <a:path h="7200492" w="8970218">
                <a:moveTo>
                  <a:pt x="0" y="0"/>
                </a:moveTo>
                <a:lnTo>
                  <a:pt x="8970218" y="0"/>
                </a:lnTo>
                <a:lnTo>
                  <a:pt x="8970218" y="7200491"/>
                </a:lnTo>
                <a:lnTo>
                  <a:pt x="0" y="72004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47625" cap="sq">
            <a:solidFill>
              <a:srgbClr val="7ED957"/>
            </a:solidFill>
            <a:prstDash val="solid"/>
            <a:miter/>
          </a:ln>
        </p:spPr>
      </p:sp>
      <p:grpSp>
        <p:nvGrpSpPr>
          <p:cNvPr name="Group 7" id="7"/>
          <p:cNvGrpSpPr/>
          <p:nvPr/>
        </p:nvGrpSpPr>
        <p:grpSpPr>
          <a:xfrm rot="0">
            <a:off x="10908172" y="797708"/>
            <a:ext cx="4709566" cy="1529305"/>
            <a:chOff x="0" y="0"/>
            <a:chExt cx="2061023" cy="6692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61023" cy="669262"/>
            </a:xfrm>
            <a:custGeom>
              <a:avLst/>
              <a:gdLst/>
              <a:ahLst/>
              <a:cxnLst/>
              <a:rect r="r" b="b" t="t" l="l"/>
              <a:pathLst>
                <a:path h="669262" w="2061023">
                  <a:moveTo>
                    <a:pt x="83837" y="0"/>
                  </a:moveTo>
                  <a:lnTo>
                    <a:pt x="1977186" y="0"/>
                  </a:lnTo>
                  <a:cubicBezTo>
                    <a:pt x="1999421" y="0"/>
                    <a:pt x="2020745" y="8833"/>
                    <a:pt x="2036468" y="24555"/>
                  </a:cubicBezTo>
                  <a:cubicBezTo>
                    <a:pt x="2052191" y="40278"/>
                    <a:pt x="2061023" y="61602"/>
                    <a:pt x="2061023" y="83837"/>
                  </a:cubicBezTo>
                  <a:lnTo>
                    <a:pt x="2061023" y="585424"/>
                  </a:lnTo>
                  <a:cubicBezTo>
                    <a:pt x="2061023" y="631727"/>
                    <a:pt x="2023488" y="669262"/>
                    <a:pt x="1977186" y="669262"/>
                  </a:cubicBezTo>
                  <a:lnTo>
                    <a:pt x="83837" y="669262"/>
                  </a:lnTo>
                  <a:cubicBezTo>
                    <a:pt x="37535" y="669262"/>
                    <a:pt x="0" y="631727"/>
                    <a:pt x="0" y="585424"/>
                  </a:cubicBezTo>
                  <a:lnTo>
                    <a:pt x="0" y="83837"/>
                  </a:lnTo>
                  <a:cubicBezTo>
                    <a:pt x="0" y="37535"/>
                    <a:pt x="37535" y="0"/>
                    <a:pt x="8383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4AC78"/>
              </a:solidFill>
              <a:prstDash val="lgDash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061023" cy="707362"/>
            </a:xfrm>
            <a:prstGeom prst="rect">
              <a:avLst/>
            </a:prstGeom>
          </p:spPr>
          <p:txBody>
            <a:bodyPr anchor="ctr" rtlCol="false" tIns="45520" lIns="45520" bIns="45520" rIns="4552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687863" y="887822"/>
            <a:ext cx="9426356" cy="1216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99"/>
              </a:lnSpc>
            </a:pPr>
            <a:r>
              <a:rPr lang="en-US" sz="9999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แบบ 4 </a:t>
            </a:r>
          </a:p>
        </p:txBody>
      </p:sp>
      <p:sp>
        <p:nvSpPr>
          <p:cNvPr name="Freeform 11" id="11"/>
          <p:cNvSpPr/>
          <p:nvPr/>
        </p:nvSpPr>
        <p:spPr>
          <a:xfrm flipH="true" flipV="false" rot="0">
            <a:off x="10262330" y="240433"/>
            <a:ext cx="1753595" cy="1358239"/>
          </a:xfrm>
          <a:custGeom>
            <a:avLst/>
            <a:gdLst/>
            <a:ahLst/>
            <a:cxnLst/>
            <a:rect r="r" b="b" t="t" l="l"/>
            <a:pathLst>
              <a:path h="1358239" w="1753595">
                <a:moveTo>
                  <a:pt x="1753594" y="0"/>
                </a:moveTo>
                <a:lnTo>
                  <a:pt x="0" y="0"/>
                </a:lnTo>
                <a:lnTo>
                  <a:pt x="0" y="1358239"/>
                </a:lnTo>
                <a:lnTo>
                  <a:pt x="1753594" y="1358239"/>
                </a:lnTo>
                <a:lnTo>
                  <a:pt x="175359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60529" y="798709"/>
            <a:ext cx="17506071" cy="9271626"/>
            <a:chOff x="0" y="0"/>
            <a:chExt cx="4610652" cy="24419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610653" cy="2441910"/>
            </a:xfrm>
            <a:custGeom>
              <a:avLst/>
              <a:gdLst/>
              <a:ahLst/>
              <a:cxnLst/>
              <a:rect r="r" b="b" t="t" l="l"/>
              <a:pathLst>
                <a:path h="2441910" w="4610653">
                  <a:moveTo>
                    <a:pt x="22554" y="0"/>
                  </a:moveTo>
                  <a:lnTo>
                    <a:pt x="4588098" y="0"/>
                  </a:lnTo>
                  <a:cubicBezTo>
                    <a:pt x="4594080" y="0"/>
                    <a:pt x="4599817" y="2376"/>
                    <a:pt x="4604046" y="6606"/>
                  </a:cubicBezTo>
                  <a:cubicBezTo>
                    <a:pt x="4608276" y="10836"/>
                    <a:pt x="4610653" y="16573"/>
                    <a:pt x="4610653" y="22554"/>
                  </a:cubicBezTo>
                  <a:lnTo>
                    <a:pt x="4610653" y="2419355"/>
                  </a:lnTo>
                  <a:cubicBezTo>
                    <a:pt x="4610653" y="2425337"/>
                    <a:pt x="4608276" y="2431074"/>
                    <a:pt x="4604046" y="2435304"/>
                  </a:cubicBezTo>
                  <a:cubicBezTo>
                    <a:pt x="4599817" y="2439533"/>
                    <a:pt x="4594080" y="2441910"/>
                    <a:pt x="4588098" y="2441910"/>
                  </a:cubicBezTo>
                  <a:lnTo>
                    <a:pt x="22554" y="2441910"/>
                  </a:lnTo>
                  <a:cubicBezTo>
                    <a:pt x="16573" y="2441910"/>
                    <a:pt x="10836" y="2439533"/>
                    <a:pt x="6606" y="2435304"/>
                  </a:cubicBezTo>
                  <a:cubicBezTo>
                    <a:pt x="2376" y="2431074"/>
                    <a:pt x="0" y="2425337"/>
                    <a:pt x="0" y="2419355"/>
                  </a:cubicBezTo>
                  <a:lnTo>
                    <a:pt x="0" y="22554"/>
                  </a:lnTo>
                  <a:cubicBezTo>
                    <a:pt x="0" y="16573"/>
                    <a:pt x="2376" y="10836"/>
                    <a:pt x="6606" y="6606"/>
                  </a:cubicBezTo>
                  <a:cubicBezTo>
                    <a:pt x="10836" y="2376"/>
                    <a:pt x="16573" y="0"/>
                    <a:pt x="22554" y="0"/>
                  </a:cubicBezTo>
                  <a:close/>
                </a:path>
              </a:pathLst>
            </a:custGeom>
            <a:solidFill>
              <a:srgbClr val="FAFAF8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610652" cy="2518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401601">
            <a:off x="15994212" y="7866625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401601">
            <a:off x="150030" y="904922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40" y="0"/>
                </a:moveTo>
                <a:lnTo>
                  <a:pt x="0" y="0"/>
                </a:lnTo>
                <a:lnTo>
                  <a:pt x="0" y="1680263"/>
                </a:lnTo>
                <a:lnTo>
                  <a:pt x="1757340" y="1680263"/>
                </a:lnTo>
                <a:lnTo>
                  <a:pt x="175734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3892" y="3689477"/>
            <a:ext cx="5515565" cy="1915491"/>
          </a:xfrm>
          <a:custGeom>
            <a:avLst/>
            <a:gdLst/>
            <a:ahLst/>
            <a:cxnLst/>
            <a:rect r="r" b="b" t="t" l="l"/>
            <a:pathLst>
              <a:path h="1915491" w="5515565">
                <a:moveTo>
                  <a:pt x="0" y="0"/>
                </a:moveTo>
                <a:lnTo>
                  <a:pt x="5515565" y="0"/>
                </a:lnTo>
                <a:lnTo>
                  <a:pt x="5515565" y="1915491"/>
                </a:lnTo>
                <a:lnTo>
                  <a:pt x="0" y="19154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980407" y="3355775"/>
            <a:ext cx="7052375" cy="2249193"/>
          </a:xfrm>
          <a:custGeom>
            <a:avLst/>
            <a:gdLst/>
            <a:ahLst/>
            <a:cxnLst/>
            <a:rect r="r" b="b" t="t" l="l"/>
            <a:pathLst>
              <a:path h="2249193" w="7052375">
                <a:moveTo>
                  <a:pt x="0" y="0"/>
                </a:moveTo>
                <a:lnTo>
                  <a:pt x="7052375" y="0"/>
                </a:lnTo>
                <a:lnTo>
                  <a:pt x="7052375" y="2249193"/>
                </a:lnTo>
                <a:lnTo>
                  <a:pt x="0" y="22491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990604" y="3679952"/>
            <a:ext cx="4674294" cy="1925016"/>
          </a:xfrm>
          <a:custGeom>
            <a:avLst/>
            <a:gdLst/>
            <a:ahLst/>
            <a:cxnLst/>
            <a:rect r="r" b="b" t="t" l="l"/>
            <a:pathLst>
              <a:path h="1925016" w="4674294">
                <a:moveTo>
                  <a:pt x="0" y="0"/>
                </a:moveTo>
                <a:lnTo>
                  <a:pt x="4674294" y="0"/>
                </a:lnTo>
                <a:lnTo>
                  <a:pt x="4674294" y="1925016"/>
                </a:lnTo>
                <a:lnTo>
                  <a:pt x="0" y="19250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082274" y="8085534"/>
            <a:ext cx="7351114" cy="1984801"/>
          </a:xfrm>
          <a:custGeom>
            <a:avLst/>
            <a:gdLst/>
            <a:ahLst/>
            <a:cxnLst/>
            <a:rect r="r" b="b" t="t" l="l"/>
            <a:pathLst>
              <a:path h="1984801" w="7351114">
                <a:moveTo>
                  <a:pt x="0" y="0"/>
                </a:moveTo>
                <a:lnTo>
                  <a:pt x="7351115" y="0"/>
                </a:lnTo>
                <a:lnTo>
                  <a:pt x="7351115" y="1984801"/>
                </a:lnTo>
                <a:lnTo>
                  <a:pt x="0" y="19848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6403048" y="1419159"/>
            <a:ext cx="4709566" cy="1529305"/>
            <a:chOff x="0" y="0"/>
            <a:chExt cx="2061023" cy="66926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61023" cy="669262"/>
            </a:xfrm>
            <a:custGeom>
              <a:avLst/>
              <a:gdLst/>
              <a:ahLst/>
              <a:cxnLst/>
              <a:rect r="r" b="b" t="t" l="l"/>
              <a:pathLst>
                <a:path h="669262" w="2061023">
                  <a:moveTo>
                    <a:pt x="83837" y="0"/>
                  </a:moveTo>
                  <a:lnTo>
                    <a:pt x="1977186" y="0"/>
                  </a:lnTo>
                  <a:cubicBezTo>
                    <a:pt x="1999421" y="0"/>
                    <a:pt x="2020745" y="8833"/>
                    <a:pt x="2036468" y="24555"/>
                  </a:cubicBezTo>
                  <a:cubicBezTo>
                    <a:pt x="2052191" y="40278"/>
                    <a:pt x="2061023" y="61602"/>
                    <a:pt x="2061023" y="83837"/>
                  </a:cubicBezTo>
                  <a:lnTo>
                    <a:pt x="2061023" y="585424"/>
                  </a:lnTo>
                  <a:cubicBezTo>
                    <a:pt x="2061023" y="631727"/>
                    <a:pt x="2023488" y="669262"/>
                    <a:pt x="1977186" y="669262"/>
                  </a:cubicBezTo>
                  <a:lnTo>
                    <a:pt x="83837" y="669262"/>
                  </a:lnTo>
                  <a:cubicBezTo>
                    <a:pt x="37535" y="669262"/>
                    <a:pt x="0" y="631727"/>
                    <a:pt x="0" y="585424"/>
                  </a:cubicBezTo>
                  <a:lnTo>
                    <a:pt x="0" y="83837"/>
                  </a:lnTo>
                  <a:cubicBezTo>
                    <a:pt x="0" y="37535"/>
                    <a:pt x="37535" y="0"/>
                    <a:pt x="8383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4AC78"/>
              </a:solidFill>
              <a:prstDash val="lgDash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61023" cy="707362"/>
            </a:xfrm>
            <a:prstGeom prst="rect">
              <a:avLst/>
            </a:prstGeom>
          </p:spPr>
          <p:txBody>
            <a:bodyPr anchor="ctr" rtlCol="false" tIns="45520" lIns="45520" bIns="45520" rIns="4552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4324187" y="1559808"/>
            <a:ext cx="9426356" cy="1216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99"/>
              </a:lnSpc>
            </a:pPr>
            <a:r>
              <a:rPr lang="en-US" sz="9999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แบบ 5 </a:t>
            </a:r>
          </a:p>
        </p:txBody>
      </p:sp>
      <p:sp>
        <p:nvSpPr>
          <p:cNvPr name="Freeform 16" id="16"/>
          <p:cNvSpPr/>
          <p:nvPr/>
        </p:nvSpPr>
        <p:spPr>
          <a:xfrm flipH="true" flipV="false" rot="0">
            <a:off x="5711976" y="915679"/>
            <a:ext cx="1753595" cy="1358239"/>
          </a:xfrm>
          <a:custGeom>
            <a:avLst/>
            <a:gdLst/>
            <a:ahLst/>
            <a:cxnLst/>
            <a:rect r="r" b="b" t="t" l="l"/>
            <a:pathLst>
              <a:path h="1358239" w="1753595">
                <a:moveTo>
                  <a:pt x="1753595" y="0"/>
                </a:moveTo>
                <a:lnTo>
                  <a:pt x="0" y="0"/>
                </a:lnTo>
                <a:lnTo>
                  <a:pt x="0" y="1358239"/>
                </a:lnTo>
                <a:lnTo>
                  <a:pt x="1753595" y="1358239"/>
                </a:lnTo>
                <a:lnTo>
                  <a:pt x="175359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60251" y="5604968"/>
            <a:ext cx="7315200" cy="54864"/>
          </a:xfrm>
          <a:custGeom>
            <a:avLst/>
            <a:gdLst/>
            <a:ahLst/>
            <a:cxnLst/>
            <a:rect r="r" b="b" t="t" l="l"/>
            <a:pathLst>
              <a:path h="54864" w="7315200">
                <a:moveTo>
                  <a:pt x="0" y="0"/>
                </a:moveTo>
                <a:lnTo>
                  <a:pt x="7315200" y="0"/>
                </a:lnTo>
                <a:lnTo>
                  <a:pt x="7315200" y="54864"/>
                </a:lnTo>
                <a:lnTo>
                  <a:pt x="0" y="548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958131" y="5604968"/>
            <a:ext cx="7315200" cy="54864"/>
          </a:xfrm>
          <a:custGeom>
            <a:avLst/>
            <a:gdLst/>
            <a:ahLst/>
            <a:cxnLst/>
            <a:rect r="r" b="b" t="t" l="l"/>
            <a:pathLst>
              <a:path h="54864" w="7315200">
                <a:moveTo>
                  <a:pt x="0" y="0"/>
                </a:moveTo>
                <a:lnTo>
                  <a:pt x="7315200" y="0"/>
                </a:lnTo>
                <a:lnTo>
                  <a:pt x="7315200" y="54864"/>
                </a:lnTo>
                <a:lnTo>
                  <a:pt x="0" y="548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712549" y="5604968"/>
            <a:ext cx="7315200" cy="54864"/>
          </a:xfrm>
          <a:custGeom>
            <a:avLst/>
            <a:gdLst/>
            <a:ahLst/>
            <a:cxnLst/>
            <a:rect r="r" b="b" t="t" l="l"/>
            <a:pathLst>
              <a:path h="54864" w="7315200">
                <a:moveTo>
                  <a:pt x="0" y="0"/>
                </a:moveTo>
                <a:lnTo>
                  <a:pt x="7315200" y="0"/>
                </a:lnTo>
                <a:lnTo>
                  <a:pt x="7315200" y="54864"/>
                </a:lnTo>
                <a:lnTo>
                  <a:pt x="0" y="548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7493" y="189594"/>
            <a:ext cx="16593015" cy="9890266"/>
            <a:chOff x="0" y="0"/>
            <a:chExt cx="4370177" cy="2604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177" cy="2604844"/>
            </a:xfrm>
            <a:custGeom>
              <a:avLst/>
              <a:gdLst/>
              <a:ahLst/>
              <a:cxnLst/>
              <a:rect r="r" b="b" t="t" l="l"/>
              <a:pathLst>
                <a:path h="2604844" w="4370177">
                  <a:moveTo>
                    <a:pt x="23795" y="0"/>
                  </a:moveTo>
                  <a:lnTo>
                    <a:pt x="4346381" y="0"/>
                  </a:lnTo>
                  <a:cubicBezTo>
                    <a:pt x="4352692" y="0"/>
                    <a:pt x="4358745" y="2507"/>
                    <a:pt x="4363207" y="6970"/>
                  </a:cubicBezTo>
                  <a:cubicBezTo>
                    <a:pt x="4367670" y="11432"/>
                    <a:pt x="4370177" y="17484"/>
                    <a:pt x="4370177" y="23795"/>
                  </a:cubicBezTo>
                  <a:lnTo>
                    <a:pt x="4370177" y="2581048"/>
                  </a:lnTo>
                  <a:cubicBezTo>
                    <a:pt x="4370177" y="2587359"/>
                    <a:pt x="4367670" y="2593412"/>
                    <a:pt x="4363207" y="2597874"/>
                  </a:cubicBezTo>
                  <a:cubicBezTo>
                    <a:pt x="4358745" y="2602337"/>
                    <a:pt x="4352692" y="2604844"/>
                    <a:pt x="4346381" y="2604844"/>
                  </a:cubicBezTo>
                  <a:lnTo>
                    <a:pt x="23795" y="2604844"/>
                  </a:lnTo>
                  <a:cubicBezTo>
                    <a:pt x="17484" y="2604844"/>
                    <a:pt x="11432" y="2602337"/>
                    <a:pt x="6970" y="2597874"/>
                  </a:cubicBezTo>
                  <a:cubicBezTo>
                    <a:pt x="2507" y="2593412"/>
                    <a:pt x="0" y="2587359"/>
                    <a:pt x="0" y="2581048"/>
                  </a:cubicBezTo>
                  <a:lnTo>
                    <a:pt x="0" y="23795"/>
                  </a:lnTo>
                  <a:cubicBezTo>
                    <a:pt x="0" y="17484"/>
                    <a:pt x="2507" y="11432"/>
                    <a:pt x="6970" y="6970"/>
                  </a:cubicBezTo>
                  <a:cubicBezTo>
                    <a:pt x="11432" y="2507"/>
                    <a:pt x="17484" y="0"/>
                    <a:pt x="23795" y="0"/>
                  </a:cubicBezTo>
                  <a:close/>
                </a:path>
              </a:pathLst>
            </a:custGeom>
            <a:solidFill>
              <a:srgbClr val="FAFAF8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370177" cy="26810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401601">
            <a:off x="15994212" y="7866625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401601">
            <a:off x="150030" y="904922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40" y="0"/>
                </a:moveTo>
                <a:lnTo>
                  <a:pt x="0" y="0"/>
                </a:lnTo>
                <a:lnTo>
                  <a:pt x="0" y="1680263"/>
                </a:lnTo>
                <a:lnTo>
                  <a:pt x="1757340" y="1680263"/>
                </a:lnTo>
                <a:lnTo>
                  <a:pt x="175734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32826" y="8799594"/>
            <a:ext cx="3272246" cy="1280266"/>
          </a:xfrm>
          <a:custGeom>
            <a:avLst/>
            <a:gdLst/>
            <a:ahLst/>
            <a:cxnLst/>
            <a:rect r="r" b="b" t="t" l="l"/>
            <a:pathLst>
              <a:path h="1280266" w="3272246">
                <a:moveTo>
                  <a:pt x="0" y="0"/>
                </a:moveTo>
                <a:lnTo>
                  <a:pt x="3272246" y="0"/>
                </a:lnTo>
                <a:lnTo>
                  <a:pt x="3272246" y="1280266"/>
                </a:lnTo>
                <a:lnTo>
                  <a:pt x="0" y="12802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162750" y="1028700"/>
            <a:ext cx="11368832" cy="9137699"/>
          </a:xfrm>
          <a:custGeom>
            <a:avLst/>
            <a:gdLst/>
            <a:ahLst/>
            <a:cxnLst/>
            <a:rect r="r" b="b" t="t" l="l"/>
            <a:pathLst>
              <a:path h="9137699" w="11368832">
                <a:moveTo>
                  <a:pt x="0" y="0"/>
                </a:moveTo>
                <a:lnTo>
                  <a:pt x="11368831" y="0"/>
                </a:lnTo>
                <a:lnTo>
                  <a:pt x="11368831" y="9137699"/>
                </a:lnTo>
                <a:lnTo>
                  <a:pt x="0" y="91376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w="57150" cap="sq">
            <a:solidFill>
              <a:srgbClr val="F07167"/>
            </a:solidFill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4226327" y="44080"/>
            <a:ext cx="9426356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750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การรายงานผล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01601">
            <a:off x="15994212" y="7866625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01601">
            <a:off x="-358454" y="3667096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40" y="0"/>
                </a:moveTo>
                <a:lnTo>
                  <a:pt x="0" y="0"/>
                </a:lnTo>
                <a:lnTo>
                  <a:pt x="0" y="1680263"/>
                </a:lnTo>
                <a:lnTo>
                  <a:pt x="1757340" y="1680263"/>
                </a:lnTo>
                <a:lnTo>
                  <a:pt x="175734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8297525" cy="11128755"/>
          </a:xfrm>
          <a:custGeom>
            <a:avLst/>
            <a:gdLst/>
            <a:ahLst/>
            <a:cxnLst/>
            <a:rect r="r" b="b" t="t" l="l"/>
            <a:pathLst>
              <a:path h="11128755" w="18297525">
                <a:moveTo>
                  <a:pt x="0" y="0"/>
                </a:moveTo>
                <a:lnTo>
                  <a:pt x="18297525" y="0"/>
                </a:lnTo>
                <a:lnTo>
                  <a:pt x="18297525" y="11128755"/>
                </a:lnTo>
                <a:lnTo>
                  <a:pt x="0" y="11128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8126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212689" y="1320653"/>
            <a:ext cx="6046611" cy="8733993"/>
          </a:xfrm>
          <a:custGeom>
            <a:avLst/>
            <a:gdLst/>
            <a:ahLst/>
            <a:cxnLst/>
            <a:rect r="r" b="b" t="t" l="l"/>
            <a:pathLst>
              <a:path h="8733993" w="6046611">
                <a:moveTo>
                  <a:pt x="0" y="0"/>
                </a:moveTo>
                <a:lnTo>
                  <a:pt x="6046611" y="0"/>
                </a:lnTo>
                <a:lnTo>
                  <a:pt x="6046611" y="8733993"/>
                </a:lnTo>
                <a:lnTo>
                  <a:pt x="0" y="87339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01" r="0" b="-101"/>
            </a:stretch>
          </a:blipFill>
          <a:ln w="38100" cap="sq">
            <a:solidFill>
              <a:srgbClr val="5F926A"/>
            </a:solidFill>
            <a:prstDash val="solid"/>
            <a:miter/>
          </a:ln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01601">
            <a:off x="15994212" y="7866625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01601">
            <a:off x="-358454" y="3667096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40" y="0"/>
                </a:moveTo>
                <a:lnTo>
                  <a:pt x="0" y="0"/>
                </a:lnTo>
                <a:lnTo>
                  <a:pt x="0" y="1680263"/>
                </a:lnTo>
                <a:lnTo>
                  <a:pt x="1757340" y="1680263"/>
                </a:lnTo>
                <a:lnTo>
                  <a:pt x="175734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5358"/>
            <a:ext cx="18297525" cy="10292358"/>
          </a:xfrm>
          <a:custGeom>
            <a:avLst/>
            <a:gdLst/>
            <a:ahLst/>
            <a:cxnLst/>
            <a:rect r="r" b="b" t="t" l="l"/>
            <a:pathLst>
              <a:path h="10292358" w="18297525">
                <a:moveTo>
                  <a:pt x="0" y="0"/>
                </a:moveTo>
                <a:lnTo>
                  <a:pt x="18297525" y="0"/>
                </a:lnTo>
                <a:lnTo>
                  <a:pt x="18297525" y="10292358"/>
                </a:lnTo>
                <a:lnTo>
                  <a:pt x="0" y="10292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01601">
            <a:off x="15994212" y="7866625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01601">
            <a:off x="-358454" y="3667096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40" y="0"/>
                </a:moveTo>
                <a:lnTo>
                  <a:pt x="0" y="0"/>
                </a:lnTo>
                <a:lnTo>
                  <a:pt x="0" y="1680263"/>
                </a:lnTo>
                <a:lnTo>
                  <a:pt x="1757340" y="1680263"/>
                </a:lnTo>
                <a:lnTo>
                  <a:pt x="175734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024660" y="-658793"/>
            <a:ext cx="19469322" cy="10945793"/>
          </a:xfrm>
          <a:custGeom>
            <a:avLst/>
            <a:gdLst/>
            <a:ahLst/>
            <a:cxnLst/>
            <a:rect r="r" b="b" t="t" l="l"/>
            <a:pathLst>
              <a:path h="10945793" w="19469322">
                <a:moveTo>
                  <a:pt x="0" y="0"/>
                </a:moveTo>
                <a:lnTo>
                  <a:pt x="19469322" y="0"/>
                </a:lnTo>
                <a:lnTo>
                  <a:pt x="19469322" y="10945793"/>
                </a:lnTo>
                <a:lnTo>
                  <a:pt x="0" y="109457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01601">
            <a:off x="15994212" y="7866625"/>
            <a:ext cx="2188808" cy="2092807"/>
          </a:xfrm>
          <a:custGeom>
            <a:avLst/>
            <a:gdLst/>
            <a:ahLst/>
            <a:cxnLst/>
            <a:rect r="r" b="b" t="t" l="l"/>
            <a:pathLst>
              <a:path h="2092807" w="2188808">
                <a:moveTo>
                  <a:pt x="0" y="0"/>
                </a:moveTo>
                <a:lnTo>
                  <a:pt x="2188808" y="0"/>
                </a:lnTo>
                <a:lnTo>
                  <a:pt x="2188808" y="2092808"/>
                </a:lnTo>
                <a:lnTo>
                  <a:pt x="0" y="209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401601">
            <a:off x="-358454" y="3667096"/>
            <a:ext cx="1757340" cy="1680263"/>
          </a:xfrm>
          <a:custGeom>
            <a:avLst/>
            <a:gdLst/>
            <a:ahLst/>
            <a:cxnLst/>
            <a:rect r="r" b="b" t="t" l="l"/>
            <a:pathLst>
              <a:path h="1680263" w="1757340">
                <a:moveTo>
                  <a:pt x="1757340" y="0"/>
                </a:moveTo>
                <a:lnTo>
                  <a:pt x="0" y="0"/>
                </a:lnTo>
                <a:lnTo>
                  <a:pt x="0" y="1680263"/>
                </a:lnTo>
                <a:lnTo>
                  <a:pt x="1757340" y="1680263"/>
                </a:lnTo>
                <a:lnTo>
                  <a:pt x="175734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836249" y="-2065780"/>
            <a:ext cx="21960497" cy="12352780"/>
          </a:xfrm>
          <a:custGeom>
            <a:avLst/>
            <a:gdLst/>
            <a:ahLst/>
            <a:cxnLst/>
            <a:rect r="r" b="b" t="t" l="l"/>
            <a:pathLst>
              <a:path h="12352780" w="21960497">
                <a:moveTo>
                  <a:pt x="0" y="0"/>
                </a:moveTo>
                <a:lnTo>
                  <a:pt x="21960498" y="0"/>
                </a:lnTo>
                <a:lnTo>
                  <a:pt x="21960498" y="12352780"/>
                </a:lnTo>
                <a:lnTo>
                  <a:pt x="0" y="12352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8" t="-45589" r="-4239" b="-1361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7493" y="808234"/>
            <a:ext cx="16593015" cy="8670532"/>
            <a:chOff x="0" y="0"/>
            <a:chExt cx="4370177" cy="2283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177" cy="2283597"/>
            </a:xfrm>
            <a:custGeom>
              <a:avLst/>
              <a:gdLst/>
              <a:ahLst/>
              <a:cxnLst/>
              <a:rect r="r" b="b" t="t" l="l"/>
              <a:pathLst>
                <a:path h="2283597" w="4370177">
                  <a:moveTo>
                    <a:pt x="23795" y="0"/>
                  </a:moveTo>
                  <a:lnTo>
                    <a:pt x="4346381" y="0"/>
                  </a:lnTo>
                  <a:cubicBezTo>
                    <a:pt x="4352692" y="0"/>
                    <a:pt x="4358745" y="2507"/>
                    <a:pt x="4363207" y="6970"/>
                  </a:cubicBezTo>
                  <a:cubicBezTo>
                    <a:pt x="4367670" y="11432"/>
                    <a:pt x="4370177" y="17484"/>
                    <a:pt x="4370177" y="23795"/>
                  </a:cubicBezTo>
                  <a:lnTo>
                    <a:pt x="4370177" y="2259802"/>
                  </a:lnTo>
                  <a:cubicBezTo>
                    <a:pt x="4370177" y="2266113"/>
                    <a:pt x="4367670" y="2272165"/>
                    <a:pt x="4363207" y="2276628"/>
                  </a:cubicBezTo>
                  <a:cubicBezTo>
                    <a:pt x="4358745" y="2281090"/>
                    <a:pt x="4352692" y="2283597"/>
                    <a:pt x="4346381" y="2283597"/>
                  </a:cubicBezTo>
                  <a:lnTo>
                    <a:pt x="23795" y="2283597"/>
                  </a:lnTo>
                  <a:cubicBezTo>
                    <a:pt x="17484" y="2283597"/>
                    <a:pt x="11432" y="2281090"/>
                    <a:pt x="6970" y="2276628"/>
                  </a:cubicBezTo>
                  <a:cubicBezTo>
                    <a:pt x="2507" y="2272165"/>
                    <a:pt x="0" y="2266113"/>
                    <a:pt x="0" y="2259802"/>
                  </a:cubicBezTo>
                  <a:lnTo>
                    <a:pt x="0" y="23795"/>
                  </a:lnTo>
                  <a:cubicBezTo>
                    <a:pt x="0" y="17484"/>
                    <a:pt x="2507" y="11432"/>
                    <a:pt x="6970" y="6970"/>
                  </a:cubicBezTo>
                  <a:cubicBezTo>
                    <a:pt x="11432" y="2507"/>
                    <a:pt x="17484" y="0"/>
                    <a:pt x="23795" y="0"/>
                  </a:cubicBezTo>
                  <a:close/>
                </a:path>
              </a:pathLst>
            </a:custGeom>
            <a:solidFill>
              <a:srgbClr val="FAFAF8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370177" cy="23597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531895" y="821777"/>
            <a:ext cx="3454811" cy="3417562"/>
          </a:xfrm>
          <a:custGeom>
            <a:avLst/>
            <a:gdLst/>
            <a:ahLst/>
            <a:cxnLst/>
            <a:rect r="r" b="b" t="t" l="l"/>
            <a:pathLst>
              <a:path h="3417562" w="3454811">
                <a:moveTo>
                  <a:pt x="0" y="0"/>
                </a:moveTo>
                <a:lnTo>
                  <a:pt x="3454810" y="0"/>
                </a:lnTo>
                <a:lnTo>
                  <a:pt x="3454810" y="3417562"/>
                </a:lnTo>
                <a:lnTo>
                  <a:pt x="0" y="34175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15543" y="2320104"/>
            <a:ext cx="2406968" cy="1212478"/>
          </a:xfrm>
          <a:custGeom>
            <a:avLst/>
            <a:gdLst/>
            <a:ahLst/>
            <a:cxnLst/>
            <a:rect r="r" b="b" t="t" l="l"/>
            <a:pathLst>
              <a:path h="1212478" w="2406968">
                <a:moveTo>
                  <a:pt x="0" y="0"/>
                </a:moveTo>
                <a:lnTo>
                  <a:pt x="2406968" y="0"/>
                </a:lnTo>
                <a:lnTo>
                  <a:pt x="2406968" y="1212477"/>
                </a:lnTo>
                <a:lnTo>
                  <a:pt x="0" y="12124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21017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5853508" y="8690312"/>
            <a:ext cx="2115177" cy="1065492"/>
          </a:xfrm>
          <a:custGeom>
            <a:avLst/>
            <a:gdLst/>
            <a:ahLst/>
            <a:cxnLst/>
            <a:rect r="r" b="b" t="t" l="l"/>
            <a:pathLst>
              <a:path h="1065492" w="2115177">
                <a:moveTo>
                  <a:pt x="2115178" y="0"/>
                </a:moveTo>
                <a:lnTo>
                  <a:pt x="0" y="0"/>
                </a:lnTo>
                <a:lnTo>
                  <a:pt x="0" y="1065492"/>
                </a:lnTo>
                <a:lnTo>
                  <a:pt x="2115178" y="1065492"/>
                </a:lnTo>
                <a:lnTo>
                  <a:pt x="2115178" y="0"/>
                </a:lnTo>
                <a:close/>
              </a:path>
            </a:pathLst>
          </a:custGeom>
          <a:blipFill>
            <a:blip r:embed="rId4"/>
            <a:stretch>
              <a:fillRect l="0" t="0" r="-21017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028408" y="1271022"/>
            <a:ext cx="7847590" cy="1655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53"/>
              </a:lnSpc>
            </a:pPr>
            <a:r>
              <a:rPr lang="en-US" sz="11700" spc="-620">
                <a:solidFill>
                  <a:srgbClr val="BE636B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ถาม - ตอบ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559463" y="3374893"/>
            <a:ext cx="6315358" cy="5385278"/>
          </a:xfrm>
          <a:custGeom>
            <a:avLst/>
            <a:gdLst/>
            <a:ahLst/>
            <a:cxnLst/>
            <a:rect r="r" b="b" t="t" l="l"/>
            <a:pathLst>
              <a:path h="5385278" w="6315358">
                <a:moveTo>
                  <a:pt x="0" y="0"/>
                </a:moveTo>
                <a:lnTo>
                  <a:pt x="6315358" y="0"/>
                </a:lnTo>
                <a:lnTo>
                  <a:pt x="6315358" y="5385278"/>
                </a:lnTo>
                <a:lnTo>
                  <a:pt x="0" y="53852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011480" y="4134246"/>
            <a:ext cx="3743798" cy="4769169"/>
          </a:xfrm>
          <a:custGeom>
            <a:avLst/>
            <a:gdLst/>
            <a:ahLst/>
            <a:cxnLst/>
            <a:rect r="r" b="b" t="t" l="l"/>
            <a:pathLst>
              <a:path h="4769169" w="3743798">
                <a:moveTo>
                  <a:pt x="0" y="0"/>
                </a:moveTo>
                <a:lnTo>
                  <a:pt x="3743798" y="0"/>
                </a:lnTo>
                <a:lnTo>
                  <a:pt x="3743798" y="4769169"/>
                </a:lnTo>
                <a:lnTo>
                  <a:pt x="0" y="47691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0716848" y="4585090"/>
            <a:ext cx="4000587" cy="3268286"/>
            <a:chOff x="0" y="0"/>
            <a:chExt cx="5334116" cy="4357714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57150"/>
              <a:ext cx="5334116" cy="653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13"/>
                </a:lnSpc>
              </a:pPr>
              <a:r>
                <a:rPr lang="en-US" b="true" sz="2937">
                  <a:solidFill>
                    <a:srgbClr val="694242"/>
                  </a:solidFill>
                  <a:latin typeface="Mitr Regular Bold"/>
                  <a:ea typeface="Mitr Regular Bold"/>
                  <a:cs typeface="Mitr Regular Bold"/>
                  <a:sym typeface="Mitr Regular Bold"/>
                </a:rPr>
                <a:t>ที่อยู่อีเมล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704392"/>
              <a:ext cx="5334116" cy="5820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>
                  <a:solidFill>
                    <a:srgbClr val="694242"/>
                  </a:solidFill>
                  <a:latin typeface="Mitr Regular"/>
                  <a:ea typeface="Mitr Regular"/>
                  <a:cs typeface="Mitr Regular"/>
                  <a:sym typeface="Mitr Regular"/>
                  <a:hlinkClick r:id="rId9" tooltip="mailto:pfm2555@hotmail.com"/>
                </a:rPr>
                <a:t>pfm2555@hotmail.com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2404399"/>
              <a:ext cx="5334116" cy="6505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13"/>
                </a:lnSpc>
              </a:pPr>
              <a:r>
                <a:rPr lang="en-US" b="true" sz="2937">
                  <a:solidFill>
                    <a:srgbClr val="694242"/>
                  </a:solidFill>
                  <a:latin typeface="Mitr Regular Bold"/>
                  <a:ea typeface="Mitr Regular Bold"/>
                  <a:cs typeface="Mitr Regular Bold"/>
                  <a:sym typeface="Mitr Regular Bold"/>
                </a:rPr>
                <a:t>หมายเลขโทรศัพท์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3162678"/>
              <a:ext cx="5334116" cy="11950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>
                  <a:solidFill>
                    <a:srgbClr val="694242"/>
                  </a:solidFill>
                  <a:latin typeface="Mitr Regular"/>
                  <a:ea typeface="Mitr Regular"/>
                  <a:cs typeface="Mitr Regular"/>
                  <a:sym typeface="Mitr Regular"/>
                </a:rPr>
                <a:t> 02- 561-4292-3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>
                  <a:solidFill>
                    <a:srgbClr val="694242"/>
                  </a:solidFill>
                  <a:latin typeface="Mitr Regular"/>
                  <a:ea typeface="Mitr Regular"/>
                  <a:cs typeface="Mitr Regular"/>
                  <a:sym typeface="Mitr Regular"/>
                </a:rPr>
                <a:t>ต่อ 5531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8939" r="0" b="-12233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362708" y="2444566"/>
            <a:ext cx="11364099" cy="4965871"/>
            <a:chOff x="0" y="0"/>
            <a:chExt cx="2993014" cy="13078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93014" cy="1307884"/>
            </a:xfrm>
            <a:custGeom>
              <a:avLst/>
              <a:gdLst/>
              <a:ahLst/>
              <a:cxnLst/>
              <a:rect r="r" b="b" t="t" l="l"/>
              <a:pathLst>
                <a:path h="1307884" w="2993014">
                  <a:moveTo>
                    <a:pt x="34744" y="0"/>
                  </a:moveTo>
                  <a:lnTo>
                    <a:pt x="2958269" y="0"/>
                  </a:lnTo>
                  <a:cubicBezTo>
                    <a:pt x="2967484" y="0"/>
                    <a:pt x="2976322" y="3661"/>
                    <a:pt x="2982838" y="10176"/>
                  </a:cubicBezTo>
                  <a:cubicBezTo>
                    <a:pt x="2989353" y="16692"/>
                    <a:pt x="2993014" y="25530"/>
                    <a:pt x="2993014" y="34744"/>
                  </a:cubicBezTo>
                  <a:lnTo>
                    <a:pt x="2993014" y="1273140"/>
                  </a:lnTo>
                  <a:cubicBezTo>
                    <a:pt x="2993014" y="1292328"/>
                    <a:pt x="2977458" y="1307884"/>
                    <a:pt x="2958269" y="1307884"/>
                  </a:cubicBezTo>
                  <a:lnTo>
                    <a:pt x="34744" y="1307884"/>
                  </a:lnTo>
                  <a:cubicBezTo>
                    <a:pt x="25530" y="1307884"/>
                    <a:pt x="16692" y="1304223"/>
                    <a:pt x="10176" y="1297707"/>
                  </a:cubicBezTo>
                  <a:cubicBezTo>
                    <a:pt x="3661" y="1291192"/>
                    <a:pt x="0" y="1282354"/>
                    <a:pt x="0" y="1273140"/>
                  </a:cubicBezTo>
                  <a:lnTo>
                    <a:pt x="0" y="34744"/>
                  </a:lnTo>
                  <a:cubicBezTo>
                    <a:pt x="0" y="25530"/>
                    <a:pt x="3661" y="16692"/>
                    <a:pt x="10176" y="10176"/>
                  </a:cubicBezTo>
                  <a:cubicBezTo>
                    <a:pt x="16692" y="3661"/>
                    <a:pt x="25530" y="0"/>
                    <a:pt x="34744" y="0"/>
                  </a:cubicBezTo>
                  <a:close/>
                </a:path>
              </a:pathLst>
            </a:custGeom>
            <a:solidFill>
              <a:srgbClr val="FAFAF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2993014" cy="13840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935237" y="1536810"/>
            <a:ext cx="13712676" cy="7213381"/>
          </a:xfrm>
          <a:custGeom>
            <a:avLst/>
            <a:gdLst/>
            <a:ahLst/>
            <a:cxnLst/>
            <a:rect r="r" b="b" t="t" l="l"/>
            <a:pathLst>
              <a:path h="7213381" w="13712676">
                <a:moveTo>
                  <a:pt x="0" y="0"/>
                </a:moveTo>
                <a:lnTo>
                  <a:pt x="13712676" y="0"/>
                </a:lnTo>
                <a:lnTo>
                  <a:pt x="13712676" y="7213380"/>
                </a:lnTo>
                <a:lnTo>
                  <a:pt x="0" y="72133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013464" y="3362561"/>
            <a:ext cx="8261071" cy="3619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02"/>
              </a:lnSpc>
            </a:pPr>
            <a:r>
              <a:rPr lang="en-US" sz="15457">
                <a:solidFill>
                  <a:srgbClr val="BE636B"/>
                </a:solidFill>
                <a:latin typeface="TDTD양떼"/>
                <a:ea typeface="TDTD양떼"/>
                <a:cs typeface="TDTD양떼"/>
                <a:sym typeface="TDTD양떼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DAGWJMP-8gs</dc:identifier>
  <dcterms:modified xsi:type="dcterms:W3CDTF">2011-08-01T06:04:30Z</dcterms:modified>
  <cp:revision>1</cp:revision>
  <dc:title>เม แก้ไขแนวทางปฏิบัติกิจกรรมส่งเสริมและพัฒนาการปลูกไม้เศรษฐกิจ ประจำปีงบประมาณ พ.ศ. 2568</dc:title>
</cp:coreProperties>
</file>