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F29D-96C5-4C24-A361-D22710DEF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A447BF-249D-481A-9CA8-06F7C96E1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52C1F-CCD0-460F-A727-6F9FE59D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7C586-CF32-47A8-9425-F96517B3A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C065B-40BC-462C-9427-600A3BBE4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4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232A5-9436-4B0A-8D56-68EDB6FE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2F579-7C87-4E56-91DE-BC6BC9E0E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8DA11-6B73-4AC2-B027-A1A0DD9FF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EA64F-8B2B-4A88-BB4C-62FFAEB23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19015-9A5A-42DE-A8A1-30DEE611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3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59A45-2F52-48FC-A240-1BB39C25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4F845-4E0B-410E-9BB8-31496BAD1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A167A-9D82-4B29-BBED-9A3989A1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6328-C036-4242-BD08-12A696B46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5DE7B-031E-451C-80C6-C7AABADEA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55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EBE2-B047-4483-9650-4A8759DBE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E2AD1-885A-46B2-80F5-4FB58BE7E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05BCB-8307-42C9-B6F1-7607109B7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3698EA-D8F1-42EA-9EEC-CD879BAA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D1890-5809-406B-BBCF-B8B14F129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6C3D9-2F89-4047-86CD-025949C2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5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17250-4554-4351-99BE-B09A380E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8AD57-1E50-4165-967A-0B088A19A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F65BA-71AE-4DFD-B77A-E36364D6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871DB-AD8C-4DFC-95D4-85FEC21118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9DE111-5FC8-4947-B740-184053B85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52D3BA-3D6B-495E-8622-EBDCE4CA2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A9BEC8-A8B0-4DE1-BEC0-E45619999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A0B57B-0961-43FA-80A2-E3ABF98C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0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4A725-F760-4BF7-814A-C478C3CF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FA928-5940-478B-AF6B-EA50144A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DA870E-C8A0-4FD5-8BBD-977AA94B7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3DD48-4799-4199-A735-F929EC778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5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0734A-5AD5-4A65-91DC-C0B079B9F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75881-9B79-4435-B9EE-FF4054E75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BDE9A-D21F-4ACC-BB92-5B31B4C31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0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571BF-95FA-4836-AABC-908CD87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8AC18-B3F5-4752-827B-B7EF9C314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98D41-BB2C-483D-A92E-1747FC1C9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E3271-95F6-4241-A78D-C8EB81C5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1D012-2A15-4483-97C9-3B64001A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FA6F2-C660-49CB-9E63-9C8D4149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4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95B5B-81AC-4869-9EA4-9D340F505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082E50-95ED-4663-B498-459E4F581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C108C-6205-4087-92E7-7164A8F2E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B6480-6F2F-4074-88F7-12ED6CBD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29BE6-6389-448C-B962-D6CAD79AF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CF0DE-A780-42B9-988E-922DA560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2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05196-6B03-464E-905B-3533D080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E2E42-603A-409E-B18B-AC9057E5B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DF4-4D5D-4383-9027-55560F1F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46421-E7A6-414A-BF7F-A377A8278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72DED-36CA-4729-BFF4-8BE83432F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7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F58EB-AFD1-4BD2-A6A8-8702121CFF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C5DFA-FE0B-4EFA-A98F-50769675B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B90DA-A5B5-43CC-85B4-3662B7E1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DD6A9-4DE4-4CC4-8DF8-0CDFF2359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21480-4A3D-4942-97A4-DF77CCD4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91A0D-BE00-462B-B5CC-AEE8D6AD9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ECE06-C441-4DB2-9DC8-05C86D2F7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3D34C-B3A8-40A2-AE05-20FDD284C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9248D-0B6C-4080-8849-40C0D8AC56F4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0D2ED-81C7-4C2C-BA24-11591DE4C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2675B-5228-48E1-9C7B-C8E628335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7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BA2A94-F484-4CB2-B05E-2EDB8B89B2D7}"/>
              </a:ext>
            </a:extLst>
          </p:cNvPr>
          <p:cNvSpPr txBox="1"/>
          <p:nvPr/>
        </p:nvSpPr>
        <p:spPr>
          <a:xfrm>
            <a:off x="4832059" y="142612"/>
            <a:ext cx="2284600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h-TH" sz="1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กิจกรรมเสริมสร้างความเข้มแข็งของเครือข่าย</a:t>
            </a:r>
            <a:endParaRPr lang="en-US" sz="1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46691E-149A-499E-805E-A515B13791C9}"/>
              </a:ext>
            </a:extLst>
          </p:cNvPr>
          <p:cNvSpPr txBox="1"/>
          <p:nvPr/>
        </p:nvSpPr>
        <p:spPr>
          <a:xfrm>
            <a:off x="4925736" y="613794"/>
            <a:ext cx="2098651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h-TH" sz="1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แต่งตั้งเจ้าหน้าที่ที่รับผิดชอบตามกิจกรรม</a:t>
            </a:r>
            <a:endParaRPr lang="en-US" sz="1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5118E7-B0C7-4D7C-B900-727E3CD94F92}"/>
              </a:ext>
            </a:extLst>
          </p:cNvPr>
          <p:cNvSpPr txBox="1"/>
          <p:nvPr/>
        </p:nvSpPr>
        <p:spPr>
          <a:xfrm>
            <a:off x="533013" y="1573975"/>
            <a:ext cx="1282723" cy="27699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ประชาสัมพันธ์และรับสมัคร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DBA14B-FAB2-466A-8BB2-E5AE2F5AEBD8}"/>
              </a:ext>
            </a:extLst>
          </p:cNvPr>
          <p:cNvSpPr txBox="1"/>
          <p:nvPr/>
        </p:nvSpPr>
        <p:spPr>
          <a:xfrm>
            <a:off x="77571" y="2460466"/>
            <a:ext cx="955711" cy="10156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ดำเนินการรับสมัคร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สมาชิกเพิ่มเติม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จากปีงบประมาณ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พ.ศ. 2560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จนถึงปัจจุบัน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127C65-2F4B-4E1E-81EA-8BC9B05E22E5}"/>
              </a:ext>
            </a:extLst>
          </p:cNvPr>
          <p:cNvSpPr txBox="1"/>
          <p:nvPr/>
        </p:nvSpPr>
        <p:spPr>
          <a:xfrm>
            <a:off x="1204714" y="2460823"/>
            <a:ext cx="1107996" cy="10156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ดำเนินการจัดตั้ง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เครือข่ายใหม่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ที่อยู่ในความรับผิดชอบ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ของสำนักท้องที่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ให้ครบทุกจังหวัด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C8B575-EE74-4970-92F1-2A4F1F57DDE9}"/>
              </a:ext>
            </a:extLst>
          </p:cNvPr>
          <p:cNvSpPr txBox="1"/>
          <p:nvPr/>
        </p:nvSpPr>
        <p:spPr>
          <a:xfrm>
            <a:off x="7632131" y="613794"/>
            <a:ext cx="1385316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h-TH" sz="1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รายงานให้กรมป่าไม้ทราบ</a:t>
            </a:r>
            <a:endParaRPr lang="en-US" sz="1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B25D52-904E-4B1B-80C3-DABB0B0EEB05}"/>
              </a:ext>
            </a:extLst>
          </p:cNvPr>
          <p:cNvSpPr txBox="1"/>
          <p:nvPr/>
        </p:nvSpPr>
        <p:spPr>
          <a:xfrm>
            <a:off x="433978" y="5175218"/>
            <a:ext cx="1402948" cy="27699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จัดทำทะเบียนสมาชิกเครือข่าย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DC78B8-5079-417D-8C86-4AEDE848A55E}"/>
              </a:ext>
            </a:extLst>
          </p:cNvPr>
          <p:cNvSpPr txBox="1"/>
          <p:nvPr/>
        </p:nvSpPr>
        <p:spPr>
          <a:xfrm>
            <a:off x="699478" y="5823867"/>
            <a:ext cx="898003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ให้กรมป่าไม้ทราบ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20B7A1E-21D4-4C76-98EA-74C47BC2AACC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5974359" y="450389"/>
            <a:ext cx="703" cy="163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78141FE-A4D2-4CDD-8182-E45860C7AA59}"/>
              </a:ext>
            </a:extLst>
          </p:cNvPr>
          <p:cNvCxnSpPr>
            <a:cxnSpLocks/>
          </p:cNvCxnSpPr>
          <p:nvPr/>
        </p:nvCxnSpPr>
        <p:spPr>
          <a:xfrm>
            <a:off x="7149710" y="767682"/>
            <a:ext cx="39428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4F0D5CF-6710-476B-8D56-A506693465F6}"/>
              </a:ext>
            </a:extLst>
          </p:cNvPr>
          <p:cNvCxnSpPr>
            <a:stCxn id="5" idx="2"/>
          </p:cNvCxnSpPr>
          <p:nvPr/>
        </p:nvCxnSpPr>
        <p:spPr>
          <a:xfrm flipH="1">
            <a:off x="5974359" y="921571"/>
            <a:ext cx="703" cy="185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4E64C09-590A-48C4-A365-42FEE99036A3}"/>
              </a:ext>
            </a:extLst>
          </p:cNvPr>
          <p:cNvCxnSpPr>
            <a:cxnSpLocks/>
          </p:cNvCxnSpPr>
          <p:nvPr/>
        </p:nvCxnSpPr>
        <p:spPr>
          <a:xfrm>
            <a:off x="1169001" y="1233056"/>
            <a:ext cx="10307890" cy="15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E9EB958-FCA7-4CA9-8888-69EA6924E20F}"/>
              </a:ext>
            </a:extLst>
          </p:cNvPr>
          <p:cNvCxnSpPr/>
          <p:nvPr/>
        </p:nvCxnSpPr>
        <p:spPr>
          <a:xfrm>
            <a:off x="1180017" y="1249960"/>
            <a:ext cx="0" cy="251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FDAE16-FCDD-438D-80DE-25D43113C7C3}"/>
              </a:ext>
            </a:extLst>
          </p:cNvPr>
          <p:cNvCxnSpPr>
            <a:cxnSpLocks/>
          </p:cNvCxnSpPr>
          <p:nvPr/>
        </p:nvCxnSpPr>
        <p:spPr>
          <a:xfrm>
            <a:off x="598442" y="2119903"/>
            <a:ext cx="11118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05F8787-A508-4A71-B394-0D64D25FCDE7}"/>
              </a:ext>
            </a:extLst>
          </p:cNvPr>
          <p:cNvCxnSpPr>
            <a:cxnSpLocks/>
          </p:cNvCxnSpPr>
          <p:nvPr/>
        </p:nvCxnSpPr>
        <p:spPr>
          <a:xfrm>
            <a:off x="589308" y="2117726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E6ECB8C-0D8C-46A6-8E87-F2D7C35141BD}"/>
              </a:ext>
            </a:extLst>
          </p:cNvPr>
          <p:cNvCxnSpPr>
            <a:cxnSpLocks/>
          </p:cNvCxnSpPr>
          <p:nvPr/>
        </p:nvCxnSpPr>
        <p:spPr>
          <a:xfrm flipH="1">
            <a:off x="1169001" y="1850974"/>
            <a:ext cx="5379" cy="203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C684F4F-0F62-477E-A2D0-810EAF4F3EEF}"/>
              </a:ext>
            </a:extLst>
          </p:cNvPr>
          <p:cNvCxnSpPr>
            <a:cxnSpLocks/>
          </p:cNvCxnSpPr>
          <p:nvPr/>
        </p:nvCxnSpPr>
        <p:spPr>
          <a:xfrm>
            <a:off x="1146519" y="5482770"/>
            <a:ext cx="0" cy="283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5A752BD-C3D3-453C-B542-833776EA5408}"/>
              </a:ext>
            </a:extLst>
          </p:cNvPr>
          <p:cNvCxnSpPr>
            <a:cxnSpLocks/>
          </p:cNvCxnSpPr>
          <p:nvPr/>
        </p:nvCxnSpPr>
        <p:spPr>
          <a:xfrm>
            <a:off x="523431" y="3738146"/>
            <a:ext cx="12319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6B360E5-49B8-4E6B-AD0B-0BAD36BC3617}"/>
              </a:ext>
            </a:extLst>
          </p:cNvPr>
          <p:cNvCxnSpPr>
            <a:cxnSpLocks/>
          </p:cNvCxnSpPr>
          <p:nvPr/>
        </p:nvCxnSpPr>
        <p:spPr>
          <a:xfrm>
            <a:off x="3229123" y="4234246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683B182-22D6-4ED6-9065-32BC50D192E8}"/>
              </a:ext>
            </a:extLst>
          </p:cNvPr>
          <p:cNvCxnSpPr/>
          <p:nvPr/>
        </p:nvCxnSpPr>
        <p:spPr>
          <a:xfrm>
            <a:off x="3217968" y="3370015"/>
            <a:ext cx="1" cy="299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52BE503-7580-4DC8-9201-56DB2E080308}"/>
              </a:ext>
            </a:extLst>
          </p:cNvPr>
          <p:cNvCxnSpPr/>
          <p:nvPr/>
        </p:nvCxnSpPr>
        <p:spPr>
          <a:xfrm>
            <a:off x="1125200" y="3755288"/>
            <a:ext cx="1" cy="299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9679B4C-B911-4B3E-A624-A282CDAC29E5}"/>
              </a:ext>
            </a:extLst>
          </p:cNvPr>
          <p:cNvCxnSpPr>
            <a:cxnSpLocks/>
          </p:cNvCxnSpPr>
          <p:nvPr/>
        </p:nvCxnSpPr>
        <p:spPr>
          <a:xfrm>
            <a:off x="533013" y="3508223"/>
            <a:ext cx="0" cy="225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BC54F3A-5722-4A1A-A831-1F414DD624C8}"/>
              </a:ext>
            </a:extLst>
          </p:cNvPr>
          <p:cNvCxnSpPr>
            <a:cxnSpLocks/>
          </p:cNvCxnSpPr>
          <p:nvPr/>
        </p:nvCxnSpPr>
        <p:spPr>
          <a:xfrm>
            <a:off x="1742496" y="3508223"/>
            <a:ext cx="0" cy="246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0C47A19-4C55-4BAF-8AC3-B9A2408E783F}"/>
              </a:ext>
            </a:extLst>
          </p:cNvPr>
          <p:cNvSpPr txBox="1"/>
          <p:nvPr/>
        </p:nvSpPr>
        <p:spPr>
          <a:xfrm>
            <a:off x="5180988" y="1558864"/>
            <a:ext cx="1598515" cy="27699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สำรวจพัฒนาศักยภาพของเครือข่าย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9BE4C9-C9A3-40DF-B8A1-9E7B5CAD1329}"/>
              </a:ext>
            </a:extLst>
          </p:cNvPr>
          <p:cNvSpPr txBox="1"/>
          <p:nvPr/>
        </p:nvSpPr>
        <p:spPr>
          <a:xfrm>
            <a:off x="2498256" y="2452854"/>
            <a:ext cx="1516762" cy="83099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ส่งเสริมและสนับสนุน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การดำเนินงานของเครือข่าย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เช่น การให้คำปรึกษา ศึกษาดูงาน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กิจกรรมอื่น ๆ ตามสมควร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5371878-1419-4FF2-98FE-6E579B77EBD2}"/>
              </a:ext>
            </a:extLst>
          </p:cNvPr>
          <p:cNvCxnSpPr>
            <a:cxnSpLocks/>
          </p:cNvCxnSpPr>
          <p:nvPr/>
        </p:nvCxnSpPr>
        <p:spPr>
          <a:xfrm>
            <a:off x="3222384" y="2157324"/>
            <a:ext cx="56975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7ABE3BE-04D3-4B88-8709-AD67E0D4DC34}"/>
              </a:ext>
            </a:extLst>
          </p:cNvPr>
          <p:cNvCxnSpPr/>
          <p:nvPr/>
        </p:nvCxnSpPr>
        <p:spPr>
          <a:xfrm flipH="1">
            <a:off x="5983412" y="1899316"/>
            <a:ext cx="1" cy="190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A17A659-2C47-4DFA-B6B2-8C6EEDD601A5}"/>
              </a:ext>
            </a:extLst>
          </p:cNvPr>
          <p:cNvSpPr txBox="1"/>
          <p:nvPr/>
        </p:nvSpPr>
        <p:spPr>
          <a:xfrm>
            <a:off x="2447803" y="3724744"/>
            <a:ext cx="1544012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จัดทำผลการส่งเสริมและสนับสนุน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การดำเนินงานของเครือข่าย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877E2FB-E754-464D-87E2-5CEAAAC5FDAD}"/>
              </a:ext>
            </a:extLst>
          </p:cNvPr>
          <p:cNvSpPr txBox="1"/>
          <p:nvPr/>
        </p:nvSpPr>
        <p:spPr>
          <a:xfrm>
            <a:off x="2780601" y="4558673"/>
            <a:ext cx="898003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ให้กรมป่าไม้ทราบ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2256DC9-A2B8-4C44-A9E5-0D28AF991D18}"/>
              </a:ext>
            </a:extLst>
          </p:cNvPr>
          <p:cNvSpPr txBox="1"/>
          <p:nvPr/>
        </p:nvSpPr>
        <p:spPr>
          <a:xfrm>
            <a:off x="4287921" y="2451547"/>
            <a:ext cx="1378903" cy="175432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องค์ประกอบของเครือข่าย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ประกอบด้วย เป้าหมาย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จำนวนสมาชิกของเครือข่าย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แต่ละจังหวัด ตั้งแต่เริ่มจัดตั้ง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จนถึงปัจจุบัน มีจำนวนสมาชิก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ไม่น้อยกว่า 50 คนขึ้นไป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โดยมีคณะกรรมการ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มีกฏระเบียบ มีกิจกรรม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และมีแผนการดำเนินงาน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045BEA9-1129-4740-B1B3-EB683021590F}"/>
              </a:ext>
            </a:extLst>
          </p:cNvPr>
          <p:cNvSpPr txBox="1"/>
          <p:nvPr/>
        </p:nvSpPr>
        <p:spPr>
          <a:xfrm>
            <a:off x="5928897" y="2438789"/>
            <a:ext cx="1194558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ส่งเสริมและสนับสนุนการ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ดำเนินงานของสหกรณ์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0DDB30C-9D0F-4E03-84DD-EA2202A4ADE6}"/>
              </a:ext>
            </a:extLst>
          </p:cNvPr>
          <p:cNvCxnSpPr>
            <a:cxnSpLocks/>
          </p:cNvCxnSpPr>
          <p:nvPr/>
        </p:nvCxnSpPr>
        <p:spPr>
          <a:xfrm>
            <a:off x="6516123" y="2985967"/>
            <a:ext cx="0" cy="1635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9A055E7-EE94-4FB3-B4F6-B01614E7A6F7}"/>
              </a:ext>
            </a:extLst>
          </p:cNvPr>
          <p:cNvSpPr txBox="1"/>
          <p:nvPr/>
        </p:nvSpPr>
        <p:spPr>
          <a:xfrm>
            <a:off x="6067601" y="4688184"/>
            <a:ext cx="898003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ให้กรมป่าไม้ทราบ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C3EB55-0CAA-4D95-A0B6-BC14696E9774}"/>
              </a:ext>
            </a:extLst>
          </p:cNvPr>
          <p:cNvSpPr txBox="1"/>
          <p:nvPr/>
        </p:nvSpPr>
        <p:spPr>
          <a:xfrm>
            <a:off x="7192765" y="2448008"/>
            <a:ext cx="1005403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สำรวจความพึงพอใจ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ของสมาชิกเครือข่าย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497221B-FDC0-45F4-ADB5-2E65C0FAC587}"/>
              </a:ext>
            </a:extLst>
          </p:cNvPr>
          <p:cNvCxnSpPr>
            <a:cxnSpLocks/>
          </p:cNvCxnSpPr>
          <p:nvPr/>
        </p:nvCxnSpPr>
        <p:spPr>
          <a:xfrm>
            <a:off x="1722206" y="2115888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985BF09-61BA-431F-9183-B1DAC8D1BD28}"/>
              </a:ext>
            </a:extLst>
          </p:cNvPr>
          <p:cNvCxnSpPr/>
          <p:nvPr/>
        </p:nvCxnSpPr>
        <p:spPr>
          <a:xfrm>
            <a:off x="5970514" y="1248122"/>
            <a:ext cx="0" cy="251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014DA55-733B-4C43-A697-902B0AB784ED}"/>
              </a:ext>
            </a:extLst>
          </p:cNvPr>
          <p:cNvCxnSpPr>
            <a:cxnSpLocks/>
          </p:cNvCxnSpPr>
          <p:nvPr/>
        </p:nvCxnSpPr>
        <p:spPr>
          <a:xfrm>
            <a:off x="3231517" y="2148939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22627C36-E910-4F5D-B126-4006ECCDCA33}"/>
              </a:ext>
            </a:extLst>
          </p:cNvPr>
          <p:cNvCxnSpPr>
            <a:cxnSpLocks/>
          </p:cNvCxnSpPr>
          <p:nvPr/>
        </p:nvCxnSpPr>
        <p:spPr>
          <a:xfrm>
            <a:off x="5002281" y="2147101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2ED54D3A-09A7-4185-B59A-62F17AE9B315}"/>
              </a:ext>
            </a:extLst>
          </p:cNvPr>
          <p:cNvCxnSpPr>
            <a:cxnSpLocks/>
          </p:cNvCxnSpPr>
          <p:nvPr/>
        </p:nvCxnSpPr>
        <p:spPr>
          <a:xfrm>
            <a:off x="6523730" y="2147101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6D35EBA-AB5A-48F8-8E1A-8229E74894A5}"/>
              </a:ext>
            </a:extLst>
          </p:cNvPr>
          <p:cNvCxnSpPr>
            <a:cxnSpLocks/>
          </p:cNvCxnSpPr>
          <p:nvPr/>
        </p:nvCxnSpPr>
        <p:spPr>
          <a:xfrm>
            <a:off x="7557468" y="2145263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50AA0055-5E37-4A5E-8B06-347B915BE64C}"/>
              </a:ext>
            </a:extLst>
          </p:cNvPr>
          <p:cNvCxnSpPr>
            <a:cxnSpLocks/>
          </p:cNvCxnSpPr>
          <p:nvPr/>
        </p:nvCxnSpPr>
        <p:spPr>
          <a:xfrm>
            <a:off x="7715127" y="2995146"/>
            <a:ext cx="0" cy="1635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B76DB0A0-5F78-4B54-8232-F8F2E1B54752}"/>
              </a:ext>
            </a:extLst>
          </p:cNvPr>
          <p:cNvSpPr txBox="1"/>
          <p:nvPr/>
        </p:nvSpPr>
        <p:spPr>
          <a:xfrm>
            <a:off x="7277620" y="4697363"/>
            <a:ext cx="898003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ให้กรมป่าไม้ทราบ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8D51841-3BC7-413C-BE82-D08FA1545672}"/>
              </a:ext>
            </a:extLst>
          </p:cNvPr>
          <p:cNvSpPr txBox="1"/>
          <p:nvPr/>
        </p:nvSpPr>
        <p:spPr>
          <a:xfrm>
            <a:off x="8272940" y="2446170"/>
            <a:ext cx="1265090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การคัดเลือกเกษตรกรดีเด่น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สาขาอาชีพปลูกสวนป่า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58BD4F5B-58BD-4ECC-89EC-6808BFD042CA}"/>
              </a:ext>
            </a:extLst>
          </p:cNvPr>
          <p:cNvCxnSpPr>
            <a:cxnSpLocks/>
          </p:cNvCxnSpPr>
          <p:nvPr/>
        </p:nvCxnSpPr>
        <p:spPr>
          <a:xfrm>
            <a:off x="8899690" y="2143425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5BFC7AA-D397-44E2-B61D-1A7970028BA6}"/>
              </a:ext>
            </a:extLst>
          </p:cNvPr>
          <p:cNvSpPr txBox="1"/>
          <p:nvPr/>
        </p:nvSpPr>
        <p:spPr>
          <a:xfrm>
            <a:off x="8262286" y="3237551"/>
            <a:ext cx="1282723" cy="27699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ประชาสัมพันธ์และรับสมัคร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7FF5FCD-B11F-4DD5-A4DE-0E14155F842F}"/>
              </a:ext>
            </a:extLst>
          </p:cNvPr>
          <p:cNvSpPr txBox="1"/>
          <p:nvPr/>
        </p:nvSpPr>
        <p:spPr>
          <a:xfrm>
            <a:off x="8347813" y="3863675"/>
            <a:ext cx="1107996" cy="6463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คัดเลือกเกษตรกรดีเด่น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สาขาอาชีพปลูกสวนป่า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ระดับจังหวัด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59C346E-9F22-4977-8033-55304119015F}"/>
              </a:ext>
            </a:extLst>
          </p:cNvPr>
          <p:cNvSpPr txBox="1"/>
          <p:nvPr/>
        </p:nvSpPr>
        <p:spPr>
          <a:xfrm>
            <a:off x="8345975" y="4842342"/>
            <a:ext cx="1107996" cy="6463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คัดเลือกเกษตรกรดีเด่น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สาขาอาชีพปลูกสวนป่า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ระดับสำนัก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BCDCE5-329C-4D1A-A249-8F10AAAF9FCD}"/>
              </a:ext>
            </a:extLst>
          </p:cNvPr>
          <p:cNvSpPr txBox="1"/>
          <p:nvPr/>
        </p:nvSpPr>
        <p:spPr>
          <a:xfrm>
            <a:off x="8502268" y="5896362"/>
            <a:ext cx="898003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ให้กรมป่าไม้ทราบ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5E4B238-A16C-413E-BD33-B7D300D0D1F8}"/>
              </a:ext>
            </a:extLst>
          </p:cNvPr>
          <p:cNvCxnSpPr>
            <a:cxnSpLocks/>
          </p:cNvCxnSpPr>
          <p:nvPr/>
        </p:nvCxnSpPr>
        <p:spPr>
          <a:xfrm>
            <a:off x="8919886" y="2934802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22BAA31-01D0-415E-994D-079590AA876F}"/>
              </a:ext>
            </a:extLst>
          </p:cNvPr>
          <p:cNvCxnSpPr>
            <a:cxnSpLocks/>
          </p:cNvCxnSpPr>
          <p:nvPr/>
        </p:nvCxnSpPr>
        <p:spPr>
          <a:xfrm>
            <a:off x="8940082" y="3560933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DF5C1EE-FBAC-4244-9901-443B67E4A094}"/>
              </a:ext>
            </a:extLst>
          </p:cNvPr>
          <p:cNvCxnSpPr>
            <a:cxnSpLocks/>
          </p:cNvCxnSpPr>
          <p:nvPr/>
        </p:nvCxnSpPr>
        <p:spPr>
          <a:xfrm>
            <a:off x="8949261" y="4550616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018A2F7-1C70-49F9-B3CA-8AF2F238260D}"/>
              </a:ext>
            </a:extLst>
          </p:cNvPr>
          <p:cNvCxnSpPr>
            <a:cxnSpLocks/>
          </p:cNvCxnSpPr>
          <p:nvPr/>
        </p:nvCxnSpPr>
        <p:spPr>
          <a:xfrm>
            <a:off x="8947423" y="5540298"/>
            <a:ext cx="0" cy="258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E4E24108-A11B-4440-98F5-2F161BE6CADC}"/>
              </a:ext>
            </a:extLst>
          </p:cNvPr>
          <p:cNvSpPr txBox="1"/>
          <p:nvPr/>
        </p:nvSpPr>
        <p:spPr>
          <a:xfrm>
            <a:off x="9727420" y="1519149"/>
            <a:ext cx="1018228" cy="27699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ติดตามผลการดำงาน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6DFA55A-74C9-48B0-8142-154AA01F53E8}"/>
              </a:ext>
            </a:extLst>
          </p:cNvPr>
          <p:cNvCxnSpPr>
            <a:cxnSpLocks/>
          </p:cNvCxnSpPr>
          <p:nvPr/>
        </p:nvCxnSpPr>
        <p:spPr>
          <a:xfrm>
            <a:off x="10276291" y="1882436"/>
            <a:ext cx="0" cy="399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7C126A84-DB5D-4A03-8969-FEFCC90011ED}"/>
              </a:ext>
            </a:extLst>
          </p:cNvPr>
          <p:cNvSpPr txBox="1"/>
          <p:nvPr/>
        </p:nvSpPr>
        <p:spPr>
          <a:xfrm>
            <a:off x="9640360" y="2453518"/>
            <a:ext cx="1321196" cy="10156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แต่งตั้งคณะทำงาน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ติดตามผลการดำเนินงาน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วิเคราะห์ปัญหาและอุปสรรค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ในการปฏิบัติงานและ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แนวทางแก้ไข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2029AA1-B543-4412-B119-3D20BE29E82D}"/>
              </a:ext>
            </a:extLst>
          </p:cNvPr>
          <p:cNvSpPr txBox="1"/>
          <p:nvPr/>
        </p:nvSpPr>
        <p:spPr>
          <a:xfrm>
            <a:off x="10844801" y="1528892"/>
            <a:ext cx="1289135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จัดทำสรุปผลการ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ดำเนินงานในรูปเล่มรายงาน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E8A4881-ED0F-45A9-956A-F0D2D0227FF9}"/>
              </a:ext>
            </a:extLst>
          </p:cNvPr>
          <p:cNvSpPr txBox="1"/>
          <p:nvPr/>
        </p:nvSpPr>
        <p:spPr>
          <a:xfrm>
            <a:off x="11027883" y="2458387"/>
            <a:ext cx="898003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ให้กรมป่าไม้ทราบ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25C8EBCF-E8CE-4293-A306-65EC9E65CE77}"/>
              </a:ext>
            </a:extLst>
          </p:cNvPr>
          <p:cNvCxnSpPr/>
          <p:nvPr/>
        </p:nvCxnSpPr>
        <p:spPr>
          <a:xfrm>
            <a:off x="10276291" y="1246284"/>
            <a:ext cx="0" cy="251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0E7A51F-DD8A-485F-BAD2-49EBC96B8E7B}"/>
              </a:ext>
            </a:extLst>
          </p:cNvPr>
          <p:cNvCxnSpPr/>
          <p:nvPr/>
        </p:nvCxnSpPr>
        <p:spPr>
          <a:xfrm>
            <a:off x="11453258" y="1244446"/>
            <a:ext cx="0" cy="251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E08E14BD-6F7F-4F71-9258-AA943C1E40F9}"/>
              </a:ext>
            </a:extLst>
          </p:cNvPr>
          <p:cNvCxnSpPr>
            <a:cxnSpLocks/>
          </p:cNvCxnSpPr>
          <p:nvPr/>
        </p:nvCxnSpPr>
        <p:spPr>
          <a:xfrm flipH="1">
            <a:off x="11453258" y="2034836"/>
            <a:ext cx="1" cy="339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4CB9430-0B40-A566-22CA-D6BCC18F017A}"/>
              </a:ext>
            </a:extLst>
          </p:cNvPr>
          <p:cNvSpPr txBox="1"/>
          <p:nvPr/>
        </p:nvSpPr>
        <p:spPr>
          <a:xfrm>
            <a:off x="629436" y="4100475"/>
            <a:ext cx="1077538" cy="6463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ดำเนินการรวมกลุ่ม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เครือข่ายให้เหลือ</a:t>
            </a:r>
          </a:p>
          <a:p>
            <a:pPr algn="ctr"/>
            <a:r>
              <a: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จังหวัดละ 1 เครือข่าย</a:t>
            </a:r>
            <a:endParaRPr lang="en-US" sz="12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32071A7-E369-808E-0C34-13B0661C5017}"/>
              </a:ext>
            </a:extLst>
          </p:cNvPr>
          <p:cNvCxnSpPr>
            <a:cxnSpLocks/>
          </p:cNvCxnSpPr>
          <p:nvPr/>
        </p:nvCxnSpPr>
        <p:spPr>
          <a:xfrm>
            <a:off x="1135452" y="4803568"/>
            <a:ext cx="0" cy="304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92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252</Words>
  <Application>Microsoft Office PowerPoint</Application>
  <PresentationFormat>Widescreen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SarabunIT๙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Pong</dc:creator>
  <cp:lastModifiedBy>Pong</cp:lastModifiedBy>
  <cp:revision>4</cp:revision>
  <cp:lastPrinted>2022-11-11T02:21:21Z</cp:lastPrinted>
  <dcterms:created xsi:type="dcterms:W3CDTF">2021-12-07T05:25:49Z</dcterms:created>
  <dcterms:modified xsi:type="dcterms:W3CDTF">2023-10-10T04:52:48Z</dcterms:modified>
</cp:coreProperties>
</file>